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3" r:id="rId9"/>
    <p:sldId id="267" r:id="rId10"/>
    <p:sldId id="264" r:id="rId11"/>
    <p:sldId id="266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  <p:sldId id="26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F63F-0D99-4C0C-A3CF-4DF18B27479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3244-B7BC-4C1D-882F-8A26033F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1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F63F-0D99-4C0C-A3CF-4DF18B27479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3244-B7BC-4C1D-882F-8A26033F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4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F63F-0D99-4C0C-A3CF-4DF18B27479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3244-B7BC-4C1D-882F-8A26033F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0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F63F-0D99-4C0C-A3CF-4DF18B27479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3244-B7BC-4C1D-882F-8A26033F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1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F63F-0D99-4C0C-A3CF-4DF18B27479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3244-B7BC-4C1D-882F-8A26033F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8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F63F-0D99-4C0C-A3CF-4DF18B27479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3244-B7BC-4C1D-882F-8A26033F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3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F63F-0D99-4C0C-A3CF-4DF18B27479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3244-B7BC-4C1D-882F-8A26033F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1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F63F-0D99-4C0C-A3CF-4DF18B27479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3244-B7BC-4C1D-882F-8A26033F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0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F63F-0D99-4C0C-A3CF-4DF18B27479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3244-B7BC-4C1D-882F-8A26033F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F63F-0D99-4C0C-A3CF-4DF18B27479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3244-B7BC-4C1D-882F-8A26033F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5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F63F-0D99-4C0C-A3CF-4DF18B27479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3244-B7BC-4C1D-882F-8A26033F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0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6F63F-0D99-4C0C-A3CF-4DF18B27479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C3244-B7BC-4C1D-882F-8A26033F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5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13383" y="393412"/>
            <a:ext cx="2790093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 স্বাগতম 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28" b="13910"/>
          <a:stretch/>
        </p:blipFill>
        <p:spPr>
          <a:xfrm>
            <a:off x="2564972" y="1418492"/>
            <a:ext cx="6965890" cy="4501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3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7537" y="5160930"/>
            <a:ext cx="4270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শুকনো বীজতলায় সরাসরি বীজ বপন করা যায়।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6369" y="5055815"/>
            <a:ext cx="579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ভেজা</a:t>
            </a:r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বীজতলায়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পানি দ্বারা মাটি ভিজিয়ে কাদা করে সমান করে তারপর বীজ </a:t>
            </a:r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বপন ক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রতে হয় </a:t>
            </a:r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t="2564" r="22116"/>
          <a:stretch/>
        </p:blipFill>
        <p:spPr>
          <a:xfrm>
            <a:off x="527537" y="1359877"/>
            <a:ext cx="4630617" cy="3555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91" y="1359877"/>
            <a:ext cx="5076094" cy="35557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0953" y="267729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 করো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41631" y="375138"/>
            <a:ext cx="1969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 করো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3"/>
          <a:stretch/>
        </p:blipFill>
        <p:spPr>
          <a:xfrm>
            <a:off x="621322" y="1445571"/>
            <a:ext cx="5017477" cy="28215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2883" y="4448303"/>
            <a:ext cx="5234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বীজতলার চারপাশে ৩০ সে.মি. চওড়া ও ১০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থেকে ১৫ সে.মিঃ গভীর নালা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তৈরি করতে হবে।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0926" y="4448303"/>
            <a:ext cx="603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বীজতলার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মাটি ২০-২৫ সেমি উঁচু রাখতে হবে। 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84325" y="1335051"/>
            <a:ext cx="3938956" cy="2877787"/>
            <a:chOff x="6260121" y="1445570"/>
            <a:chExt cx="3938956" cy="28777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121" y="1445570"/>
              <a:ext cx="3938956" cy="28777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92330" y="2819986"/>
              <a:ext cx="24862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বীজতলার</a:t>
              </a:r>
              <a:r>
                <a:rPr lang="bn-IN" sz="28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মাটি ২০-২৫ সেমি </a:t>
              </a:r>
              <a:r>
                <a:rPr lang="bn-IN" sz="28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উঁচু  </a:t>
              </a:r>
              <a:r>
                <a:rPr lang="en-US" sz="28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IN" sz="28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US" sz="28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2" name="Left Arrow 11"/>
          <p:cNvSpPr/>
          <p:nvPr/>
        </p:nvSpPr>
        <p:spPr>
          <a:xfrm rot="2317643">
            <a:off x="7439638" y="3594777"/>
            <a:ext cx="640080" cy="31089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0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6462" y="410309"/>
            <a:ext cx="1957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 করো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43" y="1295837"/>
            <a:ext cx="4386995" cy="2946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609" y="4481189"/>
            <a:ext cx="4806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১৫-২০ সেমি গভীর করে চাষ করতে হয়। এ অবস্থায় মাটি ২-৪ দিন রেখে দিলে মাটিতে রোদ লাগবে, পোকা বের হলে পাখি খাবে।  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4"/>
          <a:stretch/>
        </p:blipFill>
        <p:spPr>
          <a:xfrm>
            <a:off x="6632698" y="1314911"/>
            <a:ext cx="4152533" cy="2908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72667" y="4481191"/>
            <a:ext cx="445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এরপর ঘাস, শিকড়, পাথর ইত্যাদি বেছে ফেলে দিতে হবে।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17477" y="311593"/>
            <a:ext cx="215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 করো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30574"/>
          <a:stretch/>
        </p:blipFill>
        <p:spPr>
          <a:xfrm flipH="1">
            <a:off x="3675182" y="2544537"/>
            <a:ext cx="4747847" cy="2813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307" y="5598387"/>
            <a:ext cx="11371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বৃষ্টির পানি বা বাতাসে মাটি সরে যেতে পারে সে জন্য চারপাশে ছিদ্র করা ইট বা অন্য কিছু দিয়ে ঘিরে দিলে ভালো হয়।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306" y="1350120"/>
            <a:ext cx="11277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মাটি এঁটেল হলে অন্য জায়গা থেকে দোঁআশ মাটি বীজতলায় মেশাতে হবে। কিন্তু মাটি বেলে হলে জৈব পদার্থ ও দোঁআশ বা এঁটেল বা এঁটেল মাটি যোগ করতে হবে।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9262" y="222739"/>
            <a:ext cx="2239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 করো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661" y="5116351"/>
            <a:ext cx="955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বীজতলার দলা বা ঢেলা ভেঙ্গে ঝুর ঝুরা করে মাটি সমান  করতে হবে।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25" y="1302447"/>
            <a:ext cx="4857384" cy="34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6461" y="317910"/>
            <a:ext cx="233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 করো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1" b="8624"/>
          <a:stretch/>
        </p:blipFill>
        <p:spPr>
          <a:xfrm>
            <a:off x="2684586" y="1519883"/>
            <a:ext cx="6119446" cy="3497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738" y="5295035"/>
            <a:ext cx="11500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বীজ বপনের ১০-১২ দিন আগে বীজতলায় টি এস পি, এম ও পি ও পচা শুকনো গোবর বা আবর্জনা সার মিশিয়ে দিতে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12970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7" r="22061" b="16330"/>
          <a:stretch/>
        </p:blipFill>
        <p:spPr>
          <a:xfrm>
            <a:off x="3499703" y="1114880"/>
            <a:ext cx="4606438" cy="3110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3184" y="4428976"/>
            <a:ext cx="7263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নার্সারির আকার অনুযায়ী সার প্রয়োগ করতে হবো।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1292" y="203497"/>
            <a:ext cx="2063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 করো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3183" y="5120268"/>
            <a:ext cx="9660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বীজতলার মাটিতে পোকা বা জীবাণু থাকতে পারে। তাই কিছু খড় বিছিয়ে দিয়ে তাতে আগুন দিয়ে পুড়িয়ে দিলে মাটি কিছুটা জীবানুমুক্ত হবে। 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39489" y="433137"/>
            <a:ext cx="191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 করো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11872"/>
          <a:stretch/>
        </p:blipFill>
        <p:spPr>
          <a:xfrm>
            <a:off x="446430" y="85088"/>
            <a:ext cx="1588168" cy="3343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7638" y="1513829"/>
            <a:ext cx="9492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মাটি শোধনের জন্য গ্যামাক্সিন বা ফরমালডিহাইড জাতীয়  রাসায়নিক পদার্থ প্রয়োগ করা যেতে পারে।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965" y="5643104"/>
            <a:ext cx="11360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উপরোক্ত নিয়মে প্রস্তুতকৃত মাটি চালনি দ্বারা চেলে ঢেলামুক্ত করতে হবে। তারপর নির্ধারিত মাপের পলিব্যাগে মাটি ভরাট করতে হবে। 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90" y="2793785"/>
            <a:ext cx="4289381" cy="2535797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04" y="2826711"/>
            <a:ext cx="3599065" cy="2457618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91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76092" y="422031"/>
            <a:ext cx="165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মূল্যায়ণ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4661" y="1643969"/>
            <a:ext cx="78954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বীজতলা তৈরিতে কয়টি উপাদান প্রয়োজন ?</a:t>
            </a: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বীজতলা তৈরিতে কেমন জায়গা নির্বাচন করতে হবে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বীজতলার মাটি কত সেমি গভীর করে চাষ করতে হবে 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বীজবপনের কত দিন আগে টি এস পি, এমও পি, শুকনো গোবর সার মিশিয়ে দিতে হবে 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বীজতলার চারপাশে কত সেমি, চওড়া ও কত সেমি গভীর নালা তৈরি করতে হবে ? 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6462" y="434927"/>
            <a:ext cx="203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মিলিয়ে নিই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46" y="317696"/>
            <a:ext cx="1927346" cy="1651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2555" y="2404404"/>
            <a:ext cx="8182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উত্তরঃ ৬ টি উপকরন। </a:t>
            </a: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উত্তরঃ উঁচু জায়গা। </a:t>
            </a: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উত্তরঃ ১৫-২০ সেমি গভীর। </a:t>
            </a: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উত্তরঃ ১০-১২ দিন আগে।</a:t>
            </a: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৫।উত্তরঃ চারপাশে ৩০ সেমি চওড়া এবং ১৫ সেমি গভীর নালা। 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06815" y="398586"/>
            <a:ext cx="2778369" cy="8456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IN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4" y="1248508"/>
            <a:ext cx="2262554" cy="2180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37846" y="3975297"/>
            <a:ext cx="4056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মোছাঃ নাজনীন খাতুন </a:t>
            </a:r>
          </a:p>
          <a:p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শিক্ষিকা (কৃষি ) </a:t>
            </a:r>
          </a:p>
          <a:p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মির্জাপুর দক্ষিণ পাড়া দাখিল মাদ্রাসা</a:t>
            </a:r>
            <a:endParaRPr lang="bn-IN" sz="2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মির্জাপুর, শেরপুর, বগুড়া।</a:t>
            </a:r>
          </a:p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মোবাঃ ০১৭৪০২৫৪২০২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2" r="26007" b="2325"/>
          <a:stretch/>
        </p:blipFill>
        <p:spPr>
          <a:xfrm>
            <a:off x="8027377" y="1442671"/>
            <a:ext cx="1617784" cy="198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8027377" y="3796667"/>
            <a:ext cx="2195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বিষয়ঃ কৃষি শিক্ষা</a:t>
            </a:r>
          </a:p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শ্রেণীঃ অষ্টম</a:t>
            </a:r>
          </a:p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অধ্যায়ঃ তৃতীয়</a:t>
            </a:r>
          </a:p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পাঠঃ ০১</a:t>
            </a:r>
          </a:p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সময়ঃ ৪৫ মিনিট। </a:t>
            </a:r>
            <a:endParaRPr lang="en-US" sz="2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19" l="0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3" t="2559" r="3985"/>
          <a:stretch/>
        </p:blipFill>
        <p:spPr>
          <a:xfrm>
            <a:off x="5197718" y="2810107"/>
            <a:ext cx="2004647" cy="24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xresdefault (5).jpg"/>
          <p:cNvPicPr>
            <a:picLocks noChangeAspect="1"/>
          </p:cNvPicPr>
          <p:nvPr/>
        </p:nvPicPr>
        <p:blipFill rotWithShape="1">
          <a:blip r:embed="rId2"/>
          <a:srcRect l="22864" t="6353" r="19214" b="3961"/>
          <a:stretch/>
        </p:blipFill>
        <p:spPr>
          <a:xfrm>
            <a:off x="2795953" y="1168179"/>
            <a:ext cx="6600094" cy="372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76800" y="291702"/>
            <a:ext cx="2180492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বাড়ীর কাজ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184" y="5400693"/>
            <a:ext cx="10937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 বপনের জন্য উপযুক্ত মাটি প্রস্তুত প্রণালী লিখে আনবে এবং শ্রেণীতে উপস্থাপন করবে।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1662" y="281354"/>
            <a:ext cx="286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 ধন্যবাদ 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92" y="1209039"/>
            <a:ext cx="8135815" cy="4929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74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18892" y="398585"/>
            <a:ext cx="2684585" cy="6181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লক্ষ্য করো </a:t>
            </a:r>
            <a:endParaRPr lang="en-US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9" y="1825685"/>
            <a:ext cx="5258533" cy="3871729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04" y="1825685"/>
            <a:ext cx="5037627" cy="3871729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6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56892" y="432551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অধ্যায়ঃ তৃতীয়</a:t>
            </a: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পাঠঃ ০১</a:t>
            </a: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(নার্সারিতে বীজ বপনের উপযুক্ত মাটি প্রস্তুত।)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61" y="2074251"/>
            <a:ext cx="6213231" cy="3763842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171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6233" y="295814"/>
            <a:ext cx="242841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শিখণফল</a:t>
            </a:r>
            <a:r>
              <a:rPr lang="bn-IN" sz="32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649" y="522685"/>
            <a:ext cx="4032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শিক্ষার্থীরা......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00130" y="1872460"/>
            <a:ext cx="2967384" cy="4473899"/>
            <a:chOff x="1300130" y="1872460"/>
            <a:chExt cx="2967384" cy="4473899"/>
          </a:xfrm>
        </p:grpSpPr>
        <p:sp>
          <p:nvSpPr>
            <p:cNvPr id="26" name="Rectangle 25"/>
            <p:cNvSpPr/>
            <p:nvPr/>
          </p:nvSpPr>
          <p:spPr>
            <a:xfrm rot="21251306">
              <a:off x="1300130" y="5134488"/>
              <a:ext cx="2822495" cy="121187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8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313703" y="1872460"/>
              <a:ext cx="2953811" cy="4078644"/>
            </a:xfrm>
            <a:prstGeom prst="roundRect">
              <a:avLst>
                <a:gd name="adj" fmla="val 35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569259" y="2203951"/>
              <a:ext cx="450166" cy="3938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89873" y="3310756"/>
              <a:ext cx="219047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১। বীজতলা কত প্রকার তা জানতে পারবে। </a:t>
              </a:r>
              <a:endParaRPr lang="en-US" sz="28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2" name="16-Point Star 21"/>
            <p:cNvSpPr/>
            <p:nvPr/>
          </p:nvSpPr>
          <p:spPr>
            <a:xfrm>
              <a:off x="2569259" y="2239404"/>
              <a:ext cx="464832" cy="364403"/>
            </a:xfrm>
            <a:prstGeom prst="star16">
              <a:avLst>
                <a:gd name="adj" fmla="val 30847"/>
              </a:avLst>
            </a:prstGeom>
            <a:solidFill>
              <a:srgbClr val="FF006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98399" y="1376749"/>
            <a:ext cx="670299" cy="5070066"/>
            <a:chOff x="4347655" y="1541749"/>
            <a:chExt cx="670299" cy="5070066"/>
          </a:xfrm>
        </p:grpSpPr>
        <p:sp>
          <p:nvSpPr>
            <p:cNvPr id="29" name="Freeform 28"/>
            <p:cNvSpPr/>
            <p:nvPr/>
          </p:nvSpPr>
          <p:spPr>
            <a:xfrm>
              <a:off x="4347655" y="1541749"/>
              <a:ext cx="670299" cy="5070066"/>
            </a:xfrm>
            <a:custGeom>
              <a:avLst/>
              <a:gdLst>
                <a:gd name="connsiteX0" fmla="*/ 0 w 494315"/>
                <a:gd name="connsiteY0" fmla="*/ 63062 h 4939862"/>
                <a:gd name="connsiteX1" fmla="*/ 0 w 494315"/>
                <a:gd name="connsiteY1" fmla="*/ 4939862 h 4939862"/>
                <a:gd name="connsiteX2" fmla="*/ 0 w 494315"/>
                <a:gd name="connsiteY2" fmla="*/ 4939862 h 4939862"/>
                <a:gd name="connsiteX3" fmla="*/ 31531 w 494315"/>
                <a:gd name="connsiteY3" fmla="*/ 4845269 h 4939862"/>
                <a:gd name="connsiteX4" fmla="*/ 52552 w 494315"/>
                <a:gd name="connsiteY4" fmla="*/ 4813738 h 4939862"/>
                <a:gd name="connsiteX5" fmla="*/ 63062 w 494315"/>
                <a:gd name="connsiteY5" fmla="*/ 4845269 h 4939862"/>
                <a:gd name="connsiteX6" fmla="*/ 84083 w 494315"/>
                <a:gd name="connsiteY6" fmla="*/ 4876800 h 4939862"/>
                <a:gd name="connsiteX7" fmla="*/ 115614 w 494315"/>
                <a:gd name="connsiteY7" fmla="*/ 4866289 h 4939862"/>
                <a:gd name="connsiteX8" fmla="*/ 168166 w 494315"/>
                <a:gd name="connsiteY8" fmla="*/ 4866289 h 4939862"/>
                <a:gd name="connsiteX9" fmla="*/ 210207 w 494315"/>
                <a:gd name="connsiteY9" fmla="*/ 4908331 h 4939862"/>
                <a:gd name="connsiteX10" fmla="*/ 252249 w 494315"/>
                <a:gd name="connsiteY10" fmla="*/ 4845269 h 4939862"/>
                <a:gd name="connsiteX11" fmla="*/ 294290 w 494315"/>
                <a:gd name="connsiteY11" fmla="*/ 4855779 h 4939862"/>
                <a:gd name="connsiteX12" fmla="*/ 315311 w 494315"/>
                <a:gd name="connsiteY12" fmla="*/ 4897820 h 4939862"/>
                <a:gd name="connsiteX13" fmla="*/ 357352 w 494315"/>
                <a:gd name="connsiteY13" fmla="*/ 4918841 h 4939862"/>
                <a:gd name="connsiteX14" fmla="*/ 378373 w 494315"/>
                <a:gd name="connsiteY14" fmla="*/ 4887310 h 4939862"/>
                <a:gd name="connsiteX15" fmla="*/ 399393 w 494315"/>
                <a:gd name="connsiteY15" fmla="*/ 4824248 h 4939862"/>
                <a:gd name="connsiteX16" fmla="*/ 462455 w 494315"/>
                <a:gd name="connsiteY16" fmla="*/ 4866289 h 4939862"/>
                <a:gd name="connsiteX17" fmla="*/ 493986 w 494315"/>
                <a:gd name="connsiteY17" fmla="*/ 4908331 h 4939862"/>
                <a:gd name="connsiteX18" fmla="*/ 483476 w 494315"/>
                <a:gd name="connsiteY18" fmla="*/ 52552 h 4939862"/>
                <a:gd name="connsiteX19" fmla="*/ 472966 w 494315"/>
                <a:gd name="connsiteY19" fmla="*/ 63062 h 4939862"/>
                <a:gd name="connsiteX20" fmla="*/ 420414 w 494315"/>
                <a:gd name="connsiteY20" fmla="*/ 147145 h 4939862"/>
                <a:gd name="connsiteX21" fmla="*/ 409904 w 494315"/>
                <a:gd name="connsiteY21" fmla="*/ 189186 h 4939862"/>
                <a:gd name="connsiteX22" fmla="*/ 399393 w 494315"/>
                <a:gd name="connsiteY22" fmla="*/ 136634 h 4939862"/>
                <a:gd name="connsiteX23" fmla="*/ 378373 w 494315"/>
                <a:gd name="connsiteY23" fmla="*/ 63062 h 4939862"/>
                <a:gd name="connsiteX24" fmla="*/ 357352 w 494315"/>
                <a:gd name="connsiteY24" fmla="*/ 126124 h 4939862"/>
                <a:gd name="connsiteX25" fmla="*/ 346842 w 494315"/>
                <a:gd name="connsiteY25" fmla="*/ 157655 h 4939862"/>
                <a:gd name="connsiteX26" fmla="*/ 294290 w 494315"/>
                <a:gd name="connsiteY26" fmla="*/ 115614 h 4939862"/>
                <a:gd name="connsiteX27" fmla="*/ 273269 w 494315"/>
                <a:gd name="connsiteY27" fmla="*/ 147145 h 4939862"/>
                <a:gd name="connsiteX28" fmla="*/ 241738 w 494315"/>
                <a:gd name="connsiteY28" fmla="*/ 220717 h 4939862"/>
                <a:gd name="connsiteX29" fmla="*/ 210207 w 494315"/>
                <a:gd name="connsiteY29" fmla="*/ 178676 h 4939862"/>
                <a:gd name="connsiteX30" fmla="*/ 199697 w 494315"/>
                <a:gd name="connsiteY30" fmla="*/ 147145 h 4939862"/>
                <a:gd name="connsiteX31" fmla="*/ 189186 w 494315"/>
                <a:gd name="connsiteY31" fmla="*/ 94593 h 4939862"/>
                <a:gd name="connsiteX32" fmla="*/ 157655 w 494315"/>
                <a:gd name="connsiteY32" fmla="*/ 115614 h 4939862"/>
                <a:gd name="connsiteX33" fmla="*/ 126124 w 494315"/>
                <a:gd name="connsiteY33" fmla="*/ 178676 h 4939862"/>
                <a:gd name="connsiteX34" fmla="*/ 115614 w 494315"/>
                <a:gd name="connsiteY34" fmla="*/ 210207 h 4939862"/>
                <a:gd name="connsiteX35" fmla="*/ 94593 w 494315"/>
                <a:gd name="connsiteY35" fmla="*/ 178676 h 4939862"/>
                <a:gd name="connsiteX36" fmla="*/ 84083 w 494315"/>
                <a:gd name="connsiteY36" fmla="*/ 115614 h 4939862"/>
                <a:gd name="connsiteX37" fmla="*/ 73573 w 494315"/>
                <a:gd name="connsiteY37" fmla="*/ 73572 h 4939862"/>
                <a:gd name="connsiteX38" fmla="*/ 52552 w 494315"/>
                <a:gd name="connsiteY38" fmla="*/ 10510 h 4939862"/>
                <a:gd name="connsiteX39" fmla="*/ 21021 w 494315"/>
                <a:gd name="connsiteY39" fmla="*/ 0 h 4939862"/>
                <a:gd name="connsiteX40" fmla="*/ 0 w 494315"/>
                <a:gd name="connsiteY40" fmla="*/ 63062 h 493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4315" h="4939862">
                  <a:moveTo>
                    <a:pt x="0" y="63062"/>
                  </a:moveTo>
                  <a:lnTo>
                    <a:pt x="0" y="4939862"/>
                  </a:lnTo>
                  <a:lnTo>
                    <a:pt x="0" y="4939862"/>
                  </a:lnTo>
                  <a:cubicBezTo>
                    <a:pt x="10510" y="4908331"/>
                    <a:pt x="18748" y="4875949"/>
                    <a:pt x="31531" y="4845269"/>
                  </a:cubicBezTo>
                  <a:cubicBezTo>
                    <a:pt x="36389" y="4833609"/>
                    <a:pt x="39920" y="4813738"/>
                    <a:pt x="52552" y="4813738"/>
                  </a:cubicBezTo>
                  <a:cubicBezTo>
                    <a:pt x="63631" y="4813738"/>
                    <a:pt x="58107" y="4835360"/>
                    <a:pt x="63062" y="4845269"/>
                  </a:cubicBezTo>
                  <a:cubicBezTo>
                    <a:pt x="68711" y="4856567"/>
                    <a:pt x="77076" y="4866290"/>
                    <a:pt x="84083" y="4876800"/>
                  </a:cubicBezTo>
                  <a:cubicBezTo>
                    <a:pt x="94593" y="4873296"/>
                    <a:pt x="106963" y="4873210"/>
                    <a:pt x="115614" y="4866289"/>
                  </a:cubicBezTo>
                  <a:cubicBezTo>
                    <a:pt x="156261" y="4833771"/>
                    <a:pt x="114311" y="4812434"/>
                    <a:pt x="168166" y="4866289"/>
                  </a:cubicBezTo>
                  <a:cubicBezTo>
                    <a:pt x="170322" y="4872757"/>
                    <a:pt x="180023" y="4929890"/>
                    <a:pt x="210207" y="4908331"/>
                  </a:cubicBezTo>
                  <a:cubicBezTo>
                    <a:pt x="230765" y="4893647"/>
                    <a:pt x="252249" y="4845269"/>
                    <a:pt x="252249" y="4845269"/>
                  </a:cubicBezTo>
                  <a:cubicBezTo>
                    <a:pt x="266263" y="4848772"/>
                    <a:pt x="283193" y="4846532"/>
                    <a:pt x="294290" y="4855779"/>
                  </a:cubicBezTo>
                  <a:cubicBezTo>
                    <a:pt x="306326" y="4865809"/>
                    <a:pt x="304232" y="4886741"/>
                    <a:pt x="315311" y="4897820"/>
                  </a:cubicBezTo>
                  <a:cubicBezTo>
                    <a:pt x="326390" y="4908899"/>
                    <a:pt x="343338" y="4911834"/>
                    <a:pt x="357352" y="4918841"/>
                  </a:cubicBezTo>
                  <a:cubicBezTo>
                    <a:pt x="364359" y="4908331"/>
                    <a:pt x="373243" y="4898853"/>
                    <a:pt x="378373" y="4887310"/>
                  </a:cubicBezTo>
                  <a:cubicBezTo>
                    <a:pt x="387372" y="4867062"/>
                    <a:pt x="399393" y="4824248"/>
                    <a:pt x="399393" y="4824248"/>
                  </a:cubicBezTo>
                  <a:cubicBezTo>
                    <a:pt x="454805" y="4842718"/>
                    <a:pt x="409969" y="4822551"/>
                    <a:pt x="462455" y="4866289"/>
                  </a:cubicBezTo>
                  <a:cubicBezTo>
                    <a:pt x="499816" y="4897423"/>
                    <a:pt x="493986" y="4871224"/>
                    <a:pt x="493986" y="4908331"/>
                  </a:cubicBezTo>
                  <a:cubicBezTo>
                    <a:pt x="490483" y="3289738"/>
                    <a:pt x="486979" y="1671145"/>
                    <a:pt x="483476" y="52552"/>
                  </a:cubicBezTo>
                  <a:lnTo>
                    <a:pt x="472966" y="63062"/>
                  </a:lnTo>
                  <a:cubicBezTo>
                    <a:pt x="455449" y="91090"/>
                    <a:pt x="435195" y="117583"/>
                    <a:pt x="420414" y="147145"/>
                  </a:cubicBezTo>
                  <a:cubicBezTo>
                    <a:pt x="413954" y="160065"/>
                    <a:pt x="422824" y="195646"/>
                    <a:pt x="409904" y="189186"/>
                  </a:cubicBezTo>
                  <a:cubicBezTo>
                    <a:pt x="393926" y="181197"/>
                    <a:pt x="403268" y="154073"/>
                    <a:pt x="399393" y="136634"/>
                  </a:cubicBezTo>
                  <a:cubicBezTo>
                    <a:pt x="390594" y="97039"/>
                    <a:pt x="390078" y="98177"/>
                    <a:pt x="378373" y="63062"/>
                  </a:cubicBezTo>
                  <a:lnTo>
                    <a:pt x="357352" y="126124"/>
                  </a:lnTo>
                  <a:lnTo>
                    <a:pt x="346842" y="157655"/>
                  </a:lnTo>
                  <a:cubicBezTo>
                    <a:pt x="338825" y="145630"/>
                    <a:pt x="321010" y="104926"/>
                    <a:pt x="294290" y="115614"/>
                  </a:cubicBezTo>
                  <a:cubicBezTo>
                    <a:pt x="282562" y="120305"/>
                    <a:pt x="280276" y="136635"/>
                    <a:pt x="273269" y="147145"/>
                  </a:cubicBezTo>
                  <a:cubicBezTo>
                    <a:pt x="270049" y="156806"/>
                    <a:pt x="250398" y="220717"/>
                    <a:pt x="241738" y="220717"/>
                  </a:cubicBezTo>
                  <a:cubicBezTo>
                    <a:pt x="224221" y="220717"/>
                    <a:pt x="220717" y="192690"/>
                    <a:pt x="210207" y="178676"/>
                  </a:cubicBezTo>
                  <a:cubicBezTo>
                    <a:pt x="206704" y="168166"/>
                    <a:pt x="202384" y="157893"/>
                    <a:pt x="199697" y="147145"/>
                  </a:cubicBezTo>
                  <a:cubicBezTo>
                    <a:pt x="195364" y="129814"/>
                    <a:pt x="203478" y="105311"/>
                    <a:pt x="189186" y="94593"/>
                  </a:cubicBezTo>
                  <a:cubicBezTo>
                    <a:pt x="179080" y="87014"/>
                    <a:pt x="168165" y="108607"/>
                    <a:pt x="157655" y="115614"/>
                  </a:cubicBezTo>
                  <a:cubicBezTo>
                    <a:pt x="131238" y="194868"/>
                    <a:pt x="166873" y="97178"/>
                    <a:pt x="126124" y="178676"/>
                  </a:cubicBezTo>
                  <a:cubicBezTo>
                    <a:pt x="121169" y="188585"/>
                    <a:pt x="119117" y="199697"/>
                    <a:pt x="115614" y="210207"/>
                  </a:cubicBezTo>
                  <a:cubicBezTo>
                    <a:pt x="108607" y="199697"/>
                    <a:pt x="98588" y="190660"/>
                    <a:pt x="94593" y="178676"/>
                  </a:cubicBezTo>
                  <a:cubicBezTo>
                    <a:pt x="87854" y="158459"/>
                    <a:pt x="88262" y="136511"/>
                    <a:pt x="84083" y="115614"/>
                  </a:cubicBezTo>
                  <a:cubicBezTo>
                    <a:pt x="81250" y="101449"/>
                    <a:pt x="77724" y="87408"/>
                    <a:pt x="73573" y="73572"/>
                  </a:cubicBezTo>
                  <a:cubicBezTo>
                    <a:pt x="67206" y="52349"/>
                    <a:pt x="73573" y="17517"/>
                    <a:pt x="52552" y="10510"/>
                  </a:cubicBezTo>
                  <a:lnTo>
                    <a:pt x="21021" y="0"/>
                  </a:lnTo>
                  <a:cubicBezTo>
                    <a:pt x="6080" y="44826"/>
                    <a:pt x="10511" y="20452"/>
                    <a:pt x="0" y="63062"/>
                  </a:cubicBezTo>
                  <a:close/>
                </a:path>
              </a:pathLst>
            </a:custGeom>
            <a:solidFill>
              <a:srgbClr val="FF006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80596" y="3543309"/>
              <a:ext cx="448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0066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  <a:endPara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23533" y="1872460"/>
            <a:ext cx="2953811" cy="4462412"/>
            <a:chOff x="4825301" y="1910948"/>
            <a:chExt cx="2953811" cy="4462412"/>
          </a:xfrm>
        </p:grpSpPr>
        <p:sp>
          <p:nvSpPr>
            <p:cNvPr id="30" name="Rectangle 29"/>
            <p:cNvSpPr/>
            <p:nvPr/>
          </p:nvSpPr>
          <p:spPr>
            <a:xfrm rot="21251306">
              <a:off x="5025062" y="5161489"/>
              <a:ext cx="2573002" cy="121187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8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825301" y="1910948"/>
              <a:ext cx="2953811" cy="4078644"/>
            </a:xfrm>
            <a:prstGeom prst="roundRect">
              <a:avLst>
                <a:gd name="adj" fmla="val 317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150142" y="2216536"/>
              <a:ext cx="450166" cy="3938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70756" y="3309915"/>
              <a:ext cx="219047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r>
                <a:rPr lang="bn-IN" sz="28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 বীজতলার মাটি প্রস্তুত প্রণালী বর্ণনা করতে পারবে। </a:t>
              </a:r>
              <a:endParaRPr lang="en-US" sz="28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6" name="16-Point Star 35"/>
            <p:cNvSpPr/>
            <p:nvPr/>
          </p:nvSpPr>
          <p:spPr>
            <a:xfrm>
              <a:off x="6134585" y="2239404"/>
              <a:ext cx="461250" cy="377054"/>
            </a:xfrm>
            <a:prstGeom prst="star16">
              <a:avLst>
                <a:gd name="adj" fmla="val 30847"/>
              </a:avLst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19906" y="1376749"/>
            <a:ext cx="670299" cy="5070066"/>
            <a:chOff x="4347655" y="1541749"/>
            <a:chExt cx="670299" cy="5070066"/>
          </a:xfrm>
        </p:grpSpPr>
        <p:sp>
          <p:nvSpPr>
            <p:cNvPr id="37" name="Freeform 36"/>
            <p:cNvSpPr/>
            <p:nvPr/>
          </p:nvSpPr>
          <p:spPr>
            <a:xfrm>
              <a:off x="4347655" y="1541749"/>
              <a:ext cx="670299" cy="5070066"/>
            </a:xfrm>
            <a:custGeom>
              <a:avLst/>
              <a:gdLst>
                <a:gd name="connsiteX0" fmla="*/ 0 w 494315"/>
                <a:gd name="connsiteY0" fmla="*/ 63062 h 4939862"/>
                <a:gd name="connsiteX1" fmla="*/ 0 w 494315"/>
                <a:gd name="connsiteY1" fmla="*/ 4939862 h 4939862"/>
                <a:gd name="connsiteX2" fmla="*/ 0 w 494315"/>
                <a:gd name="connsiteY2" fmla="*/ 4939862 h 4939862"/>
                <a:gd name="connsiteX3" fmla="*/ 31531 w 494315"/>
                <a:gd name="connsiteY3" fmla="*/ 4845269 h 4939862"/>
                <a:gd name="connsiteX4" fmla="*/ 52552 w 494315"/>
                <a:gd name="connsiteY4" fmla="*/ 4813738 h 4939862"/>
                <a:gd name="connsiteX5" fmla="*/ 63062 w 494315"/>
                <a:gd name="connsiteY5" fmla="*/ 4845269 h 4939862"/>
                <a:gd name="connsiteX6" fmla="*/ 84083 w 494315"/>
                <a:gd name="connsiteY6" fmla="*/ 4876800 h 4939862"/>
                <a:gd name="connsiteX7" fmla="*/ 115614 w 494315"/>
                <a:gd name="connsiteY7" fmla="*/ 4866289 h 4939862"/>
                <a:gd name="connsiteX8" fmla="*/ 168166 w 494315"/>
                <a:gd name="connsiteY8" fmla="*/ 4866289 h 4939862"/>
                <a:gd name="connsiteX9" fmla="*/ 210207 w 494315"/>
                <a:gd name="connsiteY9" fmla="*/ 4908331 h 4939862"/>
                <a:gd name="connsiteX10" fmla="*/ 252249 w 494315"/>
                <a:gd name="connsiteY10" fmla="*/ 4845269 h 4939862"/>
                <a:gd name="connsiteX11" fmla="*/ 294290 w 494315"/>
                <a:gd name="connsiteY11" fmla="*/ 4855779 h 4939862"/>
                <a:gd name="connsiteX12" fmla="*/ 315311 w 494315"/>
                <a:gd name="connsiteY12" fmla="*/ 4897820 h 4939862"/>
                <a:gd name="connsiteX13" fmla="*/ 357352 w 494315"/>
                <a:gd name="connsiteY13" fmla="*/ 4918841 h 4939862"/>
                <a:gd name="connsiteX14" fmla="*/ 378373 w 494315"/>
                <a:gd name="connsiteY14" fmla="*/ 4887310 h 4939862"/>
                <a:gd name="connsiteX15" fmla="*/ 399393 w 494315"/>
                <a:gd name="connsiteY15" fmla="*/ 4824248 h 4939862"/>
                <a:gd name="connsiteX16" fmla="*/ 462455 w 494315"/>
                <a:gd name="connsiteY16" fmla="*/ 4866289 h 4939862"/>
                <a:gd name="connsiteX17" fmla="*/ 493986 w 494315"/>
                <a:gd name="connsiteY17" fmla="*/ 4908331 h 4939862"/>
                <a:gd name="connsiteX18" fmla="*/ 483476 w 494315"/>
                <a:gd name="connsiteY18" fmla="*/ 52552 h 4939862"/>
                <a:gd name="connsiteX19" fmla="*/ 472966 w 494315"/>
                <a:gd name="connsiteY19" fmla="*/ 63062 h 4939862"/>
                <a:gd name="connsiteX20" fmla="*/ 420414 w 494315"/>
                <a:gd name="connsiteY20" fmla="*/ 147145 h 4939862"/>
                <a:gd name="connsiteX21" fmla="*/ 409904 w 494315"/>
                <a:gd name="connsiteY21" fmla="*/ 189186 h 4939862"/>
                <a:gd name="connsiteX22" fmla="*/ 399393 w 494315"/>
                <a:gd name="connsiteY22" fmla="*/ 136634 h 4939862"/>
                <a:gd name="connsiteX23" fmla="*/ 378373 w 494315"/>
                <a:gd name="connsiteY23" fmla="*/ 63062 h 4939862"/>
                <a:gd name="connsiteX24" fmla="*/ 357352 w 494315"/>
                <a:gd name="connsiteY24" fmla="*/ 126124 h 4939862"/>
                <a:gd name="connsiteX25" fmla="*/ 346842 w 494315"/>
                <a:gd name="connsiteY25" fmla="*/ 157655 h 4939862"/>
                <a:gd name="connsiteX26" fmla="*/ 294290 w 494315"/>
                <a:gd name="connsiteY26" fmla="*/ 115614 h 4939862"/>
                <a:gd name="connsiteX27" fmla="*/ 273269 w 494315"/>
                <a:gd name="connsiteY27" fmla="*/ 147145 h 4939862"/>
                <a:gd name="connsiteX28" fmla="*/ 241738 w 494315"/>
                <a:gd name="connsiteY28" fmla="*/ 220717 h 4939862"/>
                <a:gd name="connsiteX29" fmla="*/ 210207 w 494315"/>
                <a:gd name="connsiteY29" fmla="*/ 178676 h 4939862"/>
                <a:gd name="connsiteX30" fmla="*/ 199697 w 494315"/>
                <a:gd name="connsiteY30" fmla="*/ 147145 h 4939862"/>
                <a:gd name="connsiteX31" fmla="*/ 189186 w 494315"/>
                <a:gd name="connsiteY31" fmla="*/ 94593 h 4939862"/>
                <a:gd name="connsiteX32" fmla="*/ 157655 w 494315"/>
                <a:gd name="connsiteY32" fmla="*/ 115614 h 4939862"/>
                <a:gd name="connsiteX33" fmla="*/ 126124 w 494315"/>
                <a:gd name="connsiteY33" fmla="*/ 178676 h 4939862"/>
                <a:gd name="connsiteX34" fmla="*/ 115614 w 494315"/>
                <a:gd name="connsiteY34" fmla="*/ 210207 h 4939862"/>
                <a:gd name="connsiteX35" fmla="*/ 94593 w 494315"/>
                <a:gd name="connsiteY35" fmla="*/ 178676 h 4939862"/>
                <a:gd name="connsiteX36" fmla="*/ 84083 w 494315"/>
                <a:gd name="connsiteY36" fmla="*/ 115614 h 4939862"/>
                <a:gd name="connsiteX37" fmla="*/ 73573 w 494315"/>
                <a:gd name="connsiteY37" fmla="*/ 73572 h 4939862"/>
                <a:gd name="connsiteX38" fmla="*/ 52552 w 494315"/>
                <a:gd name="connsiteY38" fmla="*/ 10510 h 4939862"/>
                <a:gd name="connsiteX39" fmla="*/ 21021 w 494315"/>
                <a:gd name="connsiteY39" fmla="*/ 0 h 4939862"/>
                <a:gd name="connsiteX40" fmla="*/ 0 w 494315"/>
                <a:gd name="connsiteY40" fmla="*/ 63062 h 493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4315" h="4939862">
                  <a:moveTo>
                    <a:pt x="0" y="63062"/>
                  </a:moveTo>
                  <a:lnTo>
                    <a:pt x="0" y="4939862"/>
                  </a:lnTo>
                  <a:lnTo>
                    <a:pt x="0" y="4939862"/>
                  </a:lnTo>
                  <a:cubicBezTo>
                    <a:pt x="10510" y="4908331"/>
                    <a:pt x="18748" y="4875949"/>
                    <a:pt x="31531" y="4845269"/>
                  </a:cubicBezTo>
                  <a:cubicBezTo>
                    <a:pt x="36389" y="4833609"/>
                    <a:pt x="39920" y="4813738"/>
                    <a:pt x="52552" y="4813738"/>
                  </a:cubicBezTo>
                  <a:cubicBezTo>
                    <a:pt x="63631" y="4813738"/>
                    <a:pt x="58107" y="4835360"/>
                    <a:pt x="63062" y="4845269"/>
                  </a:cubicBezTo>
                  <a:cubicBezTo>
                    <a:pt x="68711" y="4856567"/>
                    <a:pt x="77076" y="4866290"/>
                    <a:pt x="84083" y="4876800"/>
                  </a:cubicBezTo>
                  <a:cubicBezTo>
                    <a:pt x="94593" y="4873296"/>
                    <a:pt x="106963" y="4873210"/>
                    <a:pt x="115614" y="4866289"/>
                  </a:cubicBezTo>
                  <a:cubicBezTo>
                    <a:pt x="156261" y="4833771"/>
                    <a:pt x="114311" y="4812434"/>
                    <a:pt x="168166" y="4866289"/>
                  </a:cubicBezTo>
                  <a:cubicBezTo>
                    <a:pt x="170322" y="4872757"/>
                    <a:pt x="180023" y="4929890"/>
                    <a:pt x="210207" y="4908331"/>
                  </a:cubicBezTo>
                  <a:cubicBezTo>
                    <a:pt x="230765" y="4893647"/>
                    <a:pt x="252249" y="4845269"/>
                    <a:pt x="252249" y="4845269"/>
                  </a:cubicBezTo>
                  <a:cubicBezTo>
                    <a:pt x="266263" y="4848772"/>
                    <a:pt x="283193" y="4846532"/>
                    <a:pt x="294290" y="4855779"/>
                  </a:cubicBezTo>
                  <a:cubicBezTo>
                    <a:pt x="306326" y="4865809"/>
                    <a:pt x="304232" y="4886741"/>
                    <a:pt x="315311" y="4897820"/>
                  </a:cubicBezTo>
                  <a:cubicBezTo>
                    <a:pt x="326390" y="4908899"/>
                    <a:pt x="343338" y="4911834"/>
                    <a:pt x="357352" y="4918841"/>
                  </a:cubicBezTo>
                  <a:cubicBezTo>
                    <a:pt x="364359" y="4908331"/>
                    <a:pt x="373243" y="4898853"/>
                    <a:pt x="378373" y="4887310"/>
                  </a:cubicBezTo>
                  <a:cubicBezTo>
                    <a:pt x="387372" y="4867062"/>
                    <a:pt x="399393" y="4824248"/>
                    <a:pt x="399393" y="4824248"/>
                  </a:cubicBezTo>
                  <a:cubicBezTo>
                    <a:pt x="454805" y="4842718"/>
                    <a:pt x="409969" y="4822551"/>
                    <a:pt x="462455" y="4866289"/>
                  </a:cubicBezTo>
                  <a:cubicBezTo>
                    <a:pt x="499816" y="4897423"/>
                    <a:pt x="493986" y="4871224"/>
                    <a:pt x="493986" y="4908331"/>
                  </a:cubicBezTo>
                  <a:cubicBezTo>
                    <a:pt x="490483" y="3289738"/>
                    <a:pt x="486979" y="1671145"/>
                    <a:pt x="483476" y="52552"/>
                  </a:cubicBezTo>
                  <a:lnTo>
                    <a:pt x="472966" y="63062"/>
                  </a:lnTo>
                  <a:cubicBezTo>
                    <a:pt x="455449" y="91090"/>
                    <a:pt x="435195" y="117583"/>
                    <a:pt x="420414" y="147145"/>
                  </a:cubicBezTo>
                  <a:cubicBezTo>
                    <a:pt x="413954" y="160065"/>
                    <a:pt x="422824" y="195646"/>
                    <a:pt x="409904" y="189186"/>
                  </a:cubicBezTo>
                  <a:cubicBezTo>
                    <a:pt x="393926" y="181197"/>
                    <a:pt x="403268" y="154073"/>
                    <a:pt x="399393" y="136634"/>
                  </a:cubicBezTo>
                  <a:cubicBezTo>
                    <a:pt x="390594" y="97039"/>
                    <a:pt x="390078" y="98177"/>
                    <a:pt x="378373" y="63062"/>
                  </a:cubicBezTo>
                  <a:lnTo>
                    <a:pt x="357352" y="126124"/>
                  </a:lnTo>
                  <a:lnTo>
                    <a:pt x="346842" y="157655"/>
                  </a:lnTo>
                  <a:cubicBezTo>
                    <a:pt x="338825" y="145630"/>
                    <a:pt x="321010" y="104926"/>
                    <a:pt x="294290" y="115614"/>
                  </a:cubicBezTo>
                  <a:cubicBezTo>
                    <a:pt x="282562" y="120305"/>
                    <a:pt x="280276" y="136635"/>
                    <a:pt x="273269" y="147145"/>
                  </a:cubicBezTo>
                  <a:cubicBezTo>
                    <a:pt x="270049" y="156806"/>
                    <a:pt x="250398" y="220717"/>
                    <a:pt x="241738" y="220717"/>
                  </a:cubicBezTo>
                  <a:cubicBezTo>
                    <a:pt x="224221" y="220717"/>
                    <a:pt x="220717" y="192690"/>
                    <a:pt x="210207" y="178676"/>
                  </a:cubicBezTo>
                  <a:cubicBezTo>
                    <a:pt x="206704" y="168166"/>
                    <a:pt x="202384" y="157893"/>
                    <a:pt x="199697" y="147145"/>
                  </a:cubicBezTo>
                  <a:cubicBezTo>
                    <a:pt x="195364" y="129814"/>
                    <a:pt x="203478" y="105311"/>
                    <a:pt x="189186" y="94593"/>
                  </a:cubicBezTo>
                  <a:cubicBezTo>
                    <a:pt x="179080" y="87014"/>
                    <a:pt x="168165" y="108607"/>
                    <a:pt x="157655" y="115614"/>
                  </a:cubicBezTo>
                  <a:cubicBezTo>
                    <a:pt x="131238" y="194868"/>
                    <a:pt x="166873" y="97178"/>
                    <a:pt x="126124" y="178676"/>
                  </a:cubicBezTo>
                  <a:cubicBezTo>
                    <a:pt x="121169" y="188585"/>
                    <a:pt x="119117" y="199697"/>
                    <a:pt x="115614" y="210207"/>
                  </a:cubicBezTo>
                  <a:cubicBezTo>
                    <a:pt x="108607" y="199697"/>
                    <a:pt x="98588" y="190660"/>
                    <a:pt x="94593" y="178676"/>
                  </a:cubicBezTo>
                  <a:cubicBezTo>
                    <a:pt x="87854" y="158459"/>
                    <a:pt x="88262" y="136511"/>
                    <a:pt x="84083" y="115614"/>
                  </a:cubicBezTo>
                  <a:cubicBezTo>
                    <a:pt x="81250" y="101449"/>
                    <a:pt x="77724" y="87408"/>
                    <a:pt x="73573" y="73572"/>
                  </a:cubicBezTo>
                  <a:cubicBezTo>
                    <a:pt x="67206" y="52349"/>
                    <a:pt x="73573" y="17517"/>
                    <a:pt x="52552" y="10510"/>
                  </a:cubicBezTo>
                  <a:lnTo>
                    <a:pt x="21021" y="0"/>
                  </a:lnTo>
                  <a:cubicBezTo>
                    <a:pt x="6080" y="44826"/>
                    <a:pt x="10511" y="20452"/>
                    <a:pt x="0" y="63062"/>
                  </a:cubicBezTo>
                  <a:close/>
                </a:path>
              </a:pathLst>
            </a:cu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80596" y="3543309"/>
              <a:ext cx="448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0" b="91429" l="28429" r="4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72" t="59325" r="50060" b="8461"/>
          <a:stretch/>
        </p:blipFill>
        <p:spPr>
          <a:xfrm rot="6333454" flipV="1">
            <a:off x="10966445" y="98965"/>
            <a:ext cx="1060939" cy="100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29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09715" y="600454"/>
            <a:ext cx="3364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ছবি গুলো লক্ষ্য করো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7" y="1893866"/>
            <a:ext cx="3677749" cy="2577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1719" y="4930223"/>
            <a:ext cx="3534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বীজতলায় বীজ বপন করে চারা উৎপাদন করা হয়। 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9715" y="4610481"/>
            <a:ext cx="7746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বীজতলার মাটি ভালোভাবে প্রস্তুত না করে বীজ বপন করলে ভালো চারা উৎপন্ন হয় না। 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1" r="14615"/>
          <a:stretch/>
        </p:blipFill>
        <p:spPr>
          <a:xfrm>
            <a:off x="4238268" y="1902785"/>
            <a:ext cx="3674810" cy="2559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3" t="23414" r="3846" b="8624"/>
          <a:stretch/>
        </p:blipFill>
        <p:spPr>
          <a:xfrm>
            <a:off x="8243350" y="1893867"/>
            <a:ext cx="3482885" cy="2577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14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24401" y="531833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 করো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5139" y="4764271"/>
            <a:ext cx="163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জমি, খুটি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3" y="2102342"/>
            <a:ext cx="3408118" cy="2579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7543" y="4764271"/>
            <a:ext cx="391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জায়গা মাপার ফিতা, কোদাল 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6"/>
          <a:stretch/>
        </p:blipFill>
        <p:spPr>
          <a:xfrm>
            <a:off x="7982713" y="2102342"/>
            <a:ext cx="3439624" cy="25589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64769" y="4776377"/>
            <a:ext cx="355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জৈব, অজৈব সার ইত্যাদি।  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52135" y="2122479"/>
            <a:ext cx="3568578" cy="2558949"/>
            <a:chOff x="4152135" y="2122479"/>
            <a:chExt cx="3568578" cy="2558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135" y="2122479"/>
              <a:ext cx="3568578" cy="25589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78" b="96889" l="4444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071" y="2310253"/>
              <a:ext cx="1784289" cy="2143125"/>
            </a:xfrm>
            <a:prstGeom prst="rect">
              <a:avLst/>
            </a:prstGeom>
          </p:spPr>
        </p:pic>
        <p:sp>
          <p:nvSpPr>
            <p:cNvPr id="5" name="Up Arrow 4"/>
            <p:cNvSpPr/>
            <p:nvPr/>
          </p:nvSpPr>
          <p:spPr>
            <a:xfrm rot="3666022">
              <a:off x="6667402" y="3985897"/>
              <a:ext cx="279609" cy="772799"/>
            </a:xfrm>
            <a:prstGeom prst="upArrow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25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1292" y="492369"/>
            <a:ext cx="195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 করো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0239" y="5506569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শুকনো বীজতলা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1861" y="5368223"/>
            <a:ext cx="217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ভেজা বীজতলা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5"/>
          <a:stretch/>
        </p:blipFill>
        <p:spPr>
          <a:xfrm>
            <a:off x="6096000" y="1646309"/>
            <a:ext cx="5080000" cy="3675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6" y="1646308"/>
            <a:ext cx="4958862" cy="3675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2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23691" y="558225"/>
            <a:ext cx="2028093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7" t="14089" r="30420" b="34318"/>
          <a:stretch/>
        </p:blipFill>
        <p:spPr>
          <a:xfrm>
            <a:off x="2461846" y="222739"/>
            <a:ext cx="2028092" cy="1840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398" y="3429000"/>
            <a:ext cx="4712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নার্সারি কত প্রকার ও কী কী ?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517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it's simple</dc:creator>
  <cp:lastModifiedBy>it's simple</cp:lastModifiedBy>
  <cp:revision>326</cp:revision>
  <dcterms:created xsi:type="dcterms:W3CDTF">2023-03-27T14:31:56Z</dcterms:created>
  <dcterms:modified xsi:type="dcterms:W3CDTF">2023-03-30T15:44:13Z</dcterms:modified>
</cp:coreProperties>
</file>