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258" r:id="rId3"/>
    <p:sldId id="434" r:id="rId4"/>
    <p:sldId id="429" r:id="rId5"/>
    <p:sldId id="430" r:id="rId6"/>
    <p:sldId id="409" r:id="rId7"/>
    <p:sldId id="435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31" r:id="rId21"/>
    <p:sldId id="432" r:id="rId22"/>
    <p:sldId id="436" r:id="rId23"/>
    <p:sldId id="425" r:id="rId24"/>
    <p:sldId id="426" r:id="rId25"/>
    <p:sldId id="427" r:id="rId26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906" y="-252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4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57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banglapedia.org/httpdocs/Images/KaptaiLake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3/3a/Bangladesh_location_map.sv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66000">
              <a:schemeClr val="bg2">
                <a:lumMod val="9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10161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E480F6-E09D-45F7-93FC-0CFC3830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76" y="2133600"/>
            <a:ext cx="8742824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553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58084" y="6231343"/>
            <a:ext cx="2843317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8"/>
          <a:stretch/>
        </p:blipFill>
        <p:spPr>
          <a:xfrm>
            <a:off x="7574280" y="2103120"/>
            <a:ext cx="5048985" cy="384048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360920" y="822961"/>
            <a:ext cx="5262345" cy="7676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 descr="C:\Users\PREMA\Pictures\barak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" y="242335"/>
            <a:ext cx="6294120" cy="34152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13560" y="3652670"/>
            <a:ext cx="28803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বরাক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507481" y="3140262"/>
            <a:ext cx="670158" cy="2794981"/>
          </a:xfrm>
          <a:prstGeom prst="curvedLeftArrow">
            <a:avLst>
              <a:gd name="adj1" fmla="val 25000"/>
              <a:gd name="adj2" fmla="val 50000"/>
              <a:gd name="adj3" fmla="val 5778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PREMA\Videos\Other79_DU9TMA2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" y="4343400"/>
            <a:ext cx="629412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60120" y="7498081"/>
            <a:ext cx="469392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মণিপুর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1017838">
            <a:off x="6320773" y="1503751"/>
            <a:ext cx="1283540" cy="5019572"/>
          </a:xfrm>
          <a:prstGeom prst="leftBrace">
            <a:avLst>
              <a:gd name="adj1" fmla="val 8333"/>
              <a:gd name="adj2" fmla="val 5014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72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 animBg="1"/>
      <p:bldP spid="7" grpId="0"/>
      <p:bldP spid="8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MA\Pictures\borak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" y="274320"/>
            <a:ext cx="749427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21090" y="908006"/>
            <a:ext cx="266700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আয়তন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7640" y="1737360"/>
            <a:ext cx="4857877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২৯,৭৮৫ </a:t>
            </a:r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বর্গকিলোমিটার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0530" y="3931921"/>
            <a:ext cx="1499441" cy="61378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0920" y="4114801"/>
            <a:ext cx="4777867" cy="76767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4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মেঘনার</a:t>
            </a:r>
            <a:r>
              <a:rPr lang="en-US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উপনদী</a:t>
            </a:r>
            <a:endParaRPr lang="en-US" sz="4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PREMA\Pictures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83" y="4948559"/>
            <a:ext cx="3968496" cy="2643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4" descr="C:\Users\PREMA\Pictures\naff no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6558" y="4962115"/>
            <a:ext cx="4096512" cy="26300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5" descr="C:\Users\PREMA\Desktop\pic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962115"/>
            <a:ext cx="4096512" cy="26300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9906014" y="7555266"/>
            <a:ext cx="1225328" cy="690730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তিতাস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3481" y="7509586"/>
            <a:ext cx="1149987" cy="61378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গোমতী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5057" y="7617376"/>
            <a:ext cx="1204489" cy="61378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বাউলাই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45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  <p:bldP spid="6" grpId="0" build="allAtOnce"/>
      <p:bldP spid="7" grpId="0" build="p"/>
      <p:bldP spid="11" grpId="0" build="p"/>
      <p:bldP spid="12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MA\Desktop\pic\jamu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7440" y="640080"/>
            <a:ext cx="6329680" cy="65687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3940" y="7208865"/>
            <a:ext cx="3093720" cy="767674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7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PREMA\Pictures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" y="640080"/>
            <a:ext cx="5654040" cy="6568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8" name="Straight Arrow Connector 7"/>
          <p:cNvCxnSpPr/>
          <p:nvPr/>
        </p:nvCxnSpPr>
        <p:spPr>
          <a:xfrm flipV="1">
            <a:off x="2773680" y="2651760"/>
            <a:ext cx="736092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29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1867" y="182881"/>
            <a:ext cx="2385902" cy="767674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উপনদী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707" y="3882014"/>
            <a:ext cx="2240280" cy="61378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করতোয়া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2412" y="7492723"/>
            <a:ext cx="1034571" cy="61378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আত্রাই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Users\PREMA\Desktop\pic\2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4480560"/>
            <a:ext cx="5504688" cy="2962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4" descr="C:\Users\PREMA\Desktop\pic\5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106" y="923544"/>
            <a:ext cx="5504688" cy="2962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302412" y="121231"/>
            <a:ext cx="2855582" cy="767674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4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যমুনার</a:t>
            </a:r>
            <a:r>
              <a:rPr lang="en-US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শাখানদী</a:t>
            </a:r>
            <a:endParaRPr lang="en-US" sz="4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6" descr="C:\Users\PREMA\Pictures\dholeshshoori.jpg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0060" y="923544"/>
            <a:ext cx="5504688" cy="2962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789531" y="3926563"/>
            <a:ext cx="1791188" cy="61378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ধলেশ্বরী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7" descr="C:\Users\PREMA\Pictures\burigonga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5552" y="4535424"/>
            <a:ext cx="5504688" cy="2962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8641081" y="7492723"/>
            <a:ext cx="1305479" cy="613786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বুড়িগঙ্গা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12054840" y="3566160"/>
            <a:ext cx="533400" cy="1005840"/>
          </a:xfrm>
          <a:prstGeom prst="curved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5782647" y="3611880"/>
            <a:ext cx="533400" cy="1005840"/>
          </a:xfrm>
          <a:prstGeom prst="curved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55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  <p:bldP spid="5" grpId="0" build="p"/>
      <p:bldP spid="8" grpId="0" build="p"/>
      <p:bldP spid="11" grpId="0" build="p"/>
      <p:bldP spid="13" grpId="0" build="p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24400" y="304800"/>
            <a:ext cx="3328941" cy="1371600"/>
          </a:xfrm>
          <a:prstGeom prst="rect">
            <a:avLst/>
          </a:prstGeom>
        </p:spPr>
        <p:txBody>
          <a:bodyPr vert="horz" lIns="100950" tIns="50475" rIns="100950" bIns="5047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6058358"/>
            <a:ext cx="10363200" cy="1333042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3" b="98291" l="0" r="96644">
                        <a14:foregroundMark x1="17450" y1="94872" x2="89262" y2="86325"/>
                        <a14:foregroundMark x1="96644" y1="94872" x2="71812" y2="98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394" r="-604"/>
          <a:stretch/>
        </p:blipFill>
        <p:spPr>
          <a:xfrm>
            <a:off x="4052215" y="1600200"/>
            <a:ext cx="4697169" cy="4193178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661161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pic\b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826" y="1280162"/>
            <a:ext cx="6082243" cy="49377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C:\Users\PREMA\Pictures\koil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989" y="304800"/>
            <a:ext cx="5660091" cy="3200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C:\Users\PREMA\Pictures\gonggotri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" y="3976552"/>
            <a:ext cx="5654040" cy="35672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403826" y="457201"/>
            <a:ext cx="4378435" cy="844618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7640" y="6426517"/>
            <a:ext cx="3627120" cy="93695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6840" y="3474721"/>
            <a:ext cx="234696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হিমালয়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480" y="7494279"/>
            <a:ext cx="197358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কৈলাস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16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  <p:bldP spid="9" grpId="0" build="allAtOnce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6880" y="91441"/>
            <a:ext cx="4267200" cy="61378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শাখানদী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H:\pic\bangshi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" y="731520"/>
            <a:ext cx="6016752" cy="3182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4" descr="H:\pic\shitola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68" y="4389120"/>
            <a:ext cx="6016752" cy="3182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5" descr="H:\pic\tista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1488" y="731520"/>
            <a:ext cx="6016752" cy="3182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7" descr="H:\pic\dhrola1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4160" y="4389120"/>
            <a:ext cx="6016752" cy="3182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856232" y="7543800"/>
            <a:ext cx="1877568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শীতলক্ষ্যা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4280" y="91441"/>
            <a:ext cx="32004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উপনদী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1120" y="3881270"/>
            <a:ext cx="138684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তিস্তা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7800" y="7498080"/>
            <a:ext cx="12801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ধরলা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016" y="3813084"/>
            <a:ext cx="138684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বংশী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photo" descr="n73966391078_2353481_7998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120" y="2926081"/>
            <a:ext cx="6294120" cy="43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 rot="10800000" flipV="1">
            <a:off x="8214360" y="7295982"/>
            <a:ext cx="3200400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PREMA\Videos\nature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"/>
            <a:ext cx="6080760" cy="42062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00200" y="4556761"/>
            <a:ext cx="405384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লুসাই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854845"/>
            <a:ext cx="5013960" cy="6907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3733800" y="4831080"/>
            <a:ext cx="2667000" cy="1188720"/>
          </a:xfrm>
          <a:prstGeom prst="bentConnector3">
            <a:avLst>
              <a:gd name="adj1" fmla="val 50000"/>
            </a:avLst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93520" y="5486401"/>
            <a:ext cx="1536311" cy="767674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আয়তন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1" y="6321576"/>
            <a:ext cx="2725739" cy="690730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২৭৪ </a:t>
            </a:r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43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allAtOnce" animBg="1"/>
      <p:bldP spid="9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defined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344374" y="2286000"/>
            <a:ext cx="4830106" cy="25603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perspectiveRelaxed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4344374" y="182592"/>
            <a:ext cx="4907280" cy="844618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কর্ণফুলীর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t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01" y="1005840"/>
            <a:ext cx="3396460" cy="1920240"/>
          </a:xfrm>
          <a:prstGeom prst="rect">
            <a:avLst/>
          </a:prstGeom>
        </p:spPr>
      </p:pic>
      <p:pic>
        <p:nvPicPr>
          <p:cNvPr id="6" name="Picture 5" descr="rangama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441" y="914400"/>
            <a:ext cx="3663866" cy="2011680"/>
          </a:xfrm>
          <a:prstGeom prst="rect">
            <a:avLst/>
          </a:prstGeom>
        </p:spPr>
      </p:pic>
      <p:sp>
        <p:nvSpPr>
          <p:cNvPr id="7" name="Left-Right-Up Arrow 6"/>
          <p:cNvSpPr/>
          <p:nvPr/>
        </p:nvSpPr>
        <p:spPr>
          <a:xfrm rot="10800000">
            <a:off x="4480560" y="1371599"/>
            <a:ext cx="4160520" cy="11887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PREMA\Pictures\bay of bangg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189220"/>
            <a:ext cx="5013960" cy="276606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6400800" y="4480560"/>
            <a:ext cx="42672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18787" y="6217920"/>
            <a:ext cx="2042860" cy="690730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বঙ্গপোসাগর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76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  <p:bldP spid="7" grpId="1" animBg="1"/>
      <p:bldP spid="9" grpId="0" animBg="1"/>
      <p:bldP spid="9" grpId="1" animBg="1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K_0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20240"/>
            <a:ext cx="633262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undefin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206240"/>
            <a:ext cx="5334000" cy="31089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827520" y="7492723"/>
            <a:ext cx="5227320" cy="6137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120170" tIns="60085" rIns="120170" bIns="60085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কর্ণফুলী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880" y="7132320"/>
            <a:ext cx="2240280" cy="6137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678179" y="2583181"/>
            <a:ext cx="3383280" cy="9601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56263" y="2308863"/>
            <a:ext cx="3474719" cy="16001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082040" y="2316480"/>
            <a:ext cx="4663440" cy="27736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24381" y="3566161"/>
            <a:ext cx="2807307" cy="61378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কাপ্তাই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8" descr="http://www.priobangla.net/images/spot/101/kaptai_d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880" y="365760"/>
            <a:ext cx="5120640" cy="31089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4168539" y="1018056"/>
            <a:ext cx="2872341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বোয়ালখালী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93520" y="182880"/>
            <a:ext cx="2773680" cy="822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018056"/>
            <a:ext cx="2133601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কাসালাং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3639" y="1018056"/>
            <a:ext cx="1714901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হালদা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6920" y="274320"/>
            <a:ext cx="1920240" cy="6907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উপনদী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8" y="14771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7"/>
            <a:ext cx="6934200" cy="3549033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9" y="-39438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6248400"/>
            <a:ext cx="5486400" cy="13524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latin typeface="NikoshBAN" pitchFamily="2" charset="0"/>
                <a:cs typeface="NikoshBAN" pitchFamily="2" charset="0"/>
              </a:rPr>
              <a:t>ওপরিবেশ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55314"/>
            <a:ext cx="3622663" cy="4711162"/>
          </a:xfrm>
          <a:prstGeom prst="roundRect">
            <a:avLst>
              <a:gd name="adj" fmla="val 5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27847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FD5DD2-C4CE-4AF5-9E04-BA8DB270BCD5}"/>
              </a:ext>
            </a:extLst>
          </p:cNvPr>
          <p:cNvSpPr txBox="1"/>
          <p:nvPr/>
        </p:nvSpPr>
        <p:spPr>
          <a:xfrm>
            <a:off x="3876133" y="249272"/>
            <a:ext cx="4985577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করো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1288A0-B1BF-41A1-A644-40486D1A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73" y="1004052"/>
            <a:ext cx="7161261" cy="46309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7119BF-DFBB-47A8-BDC8-63D91A56C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24" y="1033526"/>
            <a:ext cx="7231728" cy="460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E8318F-FF78-4027-BC25-C96F47BF5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76" y="921593"/>
            <a:ext cx="7588224" cy="4884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5A7923-58AB-4F77-997D-E4D2FAFF0FAC}"/>
              </a:ext>
            </a:extLst>
          </p:cNvPr>
          <p:cNvSpPr txBox="1"/>
          <p:nvPr/>
        </p:nvSpPr>
        <p:spPr>
          <a:xfrm>
            <a:off x="609600" y="5917626"/>
            <a:ext cx="11887200" cy="2256372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just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কৃষি,শিল্প,কলকারখানাতে,জীবন ব্যবস্থাকে উন্নতকরা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সুস্বাস্থ্য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রক্ষাকরা,নির্মল বায়ুও শহরগুলোর পানির ব্যবস্থা করাসহ জনজীবনকে গতিশীল রাখার ক্ষেত্রে নদ-নদীর ভূমিকা অপরিহার্য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সে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কারণেই দেশে এখন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পরিবেশবাদীরা ‘নদী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বাঁচাও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জনসচেতনতামূলক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কর্মসূচি পালন করছেন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নদ-নদীই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খাদ্য ও রোজগারের প্রধান উৎস হিসেবে প্রধান ভূমিকা পালন  করছে। তাহলে বলাযায় নদ-নদী ও জনবসতির পারস্পারিক সম্পর্ক রয়েছে। </a:t>
            </a:r>
          </a:p>
        </p:txBody>
      </p:sp>
    </p:spTree>
    <p:extLst>
      <p:ext uri="{BB962C8B-B14F-4D97-AF65-F5344CB8AC3E}">
        <p14:creationId xmlns:p14="http://schemas.microsoft.com/office/powerpoint/2010/main" val="40134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961F3C-72E2-4AAA-96AA-478EEDD237DE}"/>
              </a:ext>
            </a:extLst>
          </p:cNvPr>
          <p:cNvSpPr txBox="1"/>
          <p:nvPr/>
        </p:nvSpPr>
        <p:spPr>
          <a:xfrm>
            <a:off x="609600" y="6553200"/>
            <a:ext cx="12039600" cy="1209931"/>
          </a:xfrm>
          <a:prstGeom prst="rect">
            <a:avLst/>
          </a:prstGeom>
          <a:noFill/>
          <a:ln w="28575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পথের দৈর্ঘ্য প্রায় ৯৮৩৩কিলোমিটার।এর মধ্যে ৩,৮৬৫ কিলোমিটার পথে বছরের সব সময় এই সব পরিবহনে লক্ষ লক্ষ মানুষ যাতায়াত ও মালামাল পারাপার করে।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39E86C-9909-4E56-BDD5-184EDD14CDF7}"/>
              </a:ext>
            </a:extLst>
          </p:cNvPr>
          <p:cNvGrpSpPr/>
          <p:nvPr/>
        </p:nvGrpSpPr>
        <p:grpSpPr>
          <a:xfrm>
            <a:off x="3225357" y="1152146"/>
            <a:ext cx="7090795" cy="5512864"/>
            <a:chOff x="2979490" y="1270473"/>
            <a:chExt cx="6753138" cy="45940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697D82A-7469-4394-9566-D183E47B7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490" y="1270473"/>
              <a:ext cx="6753138" cy="35831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359469-BC65-435A-BC03-5DF33259CC12}"/>
                </a:ext>
              </a:extLst>
            </p:cNvPr>
            <p:cNvSpPr txBox="1"/>
            <p:nvPr/>
          </p:nvSpPr>
          <p:spPr>
            <a:xfrm>
              <a:off x="5852720" y="5325917"/>
              <a:ext cx="100667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নৌকা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E33FAB-F3E1-466F-8D3F-20B5563EAF97}"/>
              </a:ext>
            </a:extLst>
          </p:cNvPr>
          <p:cNvGrpSpPr/>
          <p:nvPr/>
        </p:nvGrpSpPr>
        <p:grpSpPr>
          <a:xfrm>
            <a:off x="3225358" y="1125542"/>
            <a:ext cx="7293389" cy="5377721"/>
            <a:chOff x="2608976" y="1258349"/>
            <a:chExt cx="6946085" cy="44814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E00588-BF44-4980-B272-620AF384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76" y="1258349"/>
              <a:ext cx="6946085" cy="3749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6223C96-F677-4A0B-AC28-D4223FC0BA9E}"/>
                </a:ext>
              </a:extLst>
            </p:cNvPr>
            <p:cNvSpPr txBox="1"/>
            <p:nvPr/>
          </p:nvSpPr>
          <p:spPr>
            <a:xfrm>
              <a:off x="5704514" y="5201174"/>
              <a:ext cx="74662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লঞ্চ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7540EA8-9405-44FA-B8FC-984B74321EBF}"/>
              </a:ext>
            </a:extLst>
          </p:cNvPr>
          <p:cNvGrpSpPr/>
          <p:nvPr/>
        </p:nvGrpSpPr>
        <p:grpSpPr>
          <a:xfrm>
            <a:off x="3123694" y="1123049"/>
            <a:ext cx="7487908" cy="5541961"/>
            <a:chOff x="2608976" y="1258349"/>
            <a:chExt cx="7131341" cy="46183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591A12F-4C0C-403B-888E-3C766761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976" y="1258349"/>
              <a:ext cx="7131341" cy="38998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2F33149-A9E4-44D7-B095-89010E7E81B1}"/>
                </a:ext>
              </a:extLst>
            </p:cNvPr>
            <p:cNvSpPr txBox="1"/>
            <p:nvPr/>
          </p:nvSpPr>
          <p:spPr>
            <a:xfrm>
              <a:off x="5490243" y="5338041"/>
              <a:ext cx="119962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স্টিমার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7ECECD-EADB-43B4-B5E5-6FCD7352E378}"/>
              </a:ext>
            </a:extLst>
          </p:cNvPr>
          <p:cNvSpPr txBox="1"/>
          <p:nvPr/>
        </p:nvSpPr>
        <p:spPr>
          <a:xfrm>
            <a:off x="3733800" y="258466"/>
            <a:ext cx="5337915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করো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02206"/>
            <a:ext cx="6350896" cy="3560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6044903"/>
            <a:ext cx="11048999" cy="7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নদ-নদী ও জনবসতির মধ্যে তিনটি সম্পর্ক লিখো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304800"/>
            <a:ext cx="3328941" cy="1371600"/>
          </a:xfrm>
          <a:prstGeom prst="rect">
            <a:avLst/>
          </a:prstGeom>
        </p:spPr>
        <p:txBody>
          <a:bodyPr vert="horz" lIns="100950" tIns="50475" rIns="100950" bIns="5047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28407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2162" y="2103120"/>
            <a:ext cx="9281160" cy="1188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১.বাংলাদেশের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নদীগুলো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162" y="3200400"/>
            <a:ext cx="928116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২.ধলেশ্বরী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3511" y="4419600"/>
            <a:ext cx="928116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৩.কর্ণফুলী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উৎপত্তিস্থল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0" y="609600"/>
            <a:ext cx="3429000" cy="8404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5638800"/>
            <a:ext cx="928116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ও রোজগারের প্রধান উৎস 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840" y="7010400"/>
            <a:ext cx="10347960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মানচি্ত্রে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PREMA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80161"/>
            <a:ext cx="7680960" cy="54864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478107">
            <a:off x="5697148" y="2013973"/>
            <a:ext cx="541827" cy="18846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18231" y="304800"/>
            <a:ext cx="4296931" cy="1025266"/>
          </a:xfrm>
          <a:prstGeom prst="rect">
            <a:avLst/>
          </a:prstGeom>
          <a:noFill/>
          <a:ln w="38100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</p:spTree>
    <p:extLst>
      <p:ext uri="{BB962C8B-B14F-4D97-AF65-F5344CB8AC3E}">
        <p14:creationId xmlns:p14="http://schemas.microsoft.com/office/powerpoint/2010/main" val="1310926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42669"/>
            <a:ext cx="10027920" cy="5063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09600"/>
            <a:ext cx="982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35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17026A-59FD-4D97-9B4C-681218C9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25" y="1352228"/>
            <a:ext cx="5275975" cy="535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C34EE6-A564-4C6D-AF10-42FA2ED0C20A}"/>
              </a:ext>
            </a:extLst>
          </p:cNvPr>
          <p:cNvSpPr txBox="1"/>
          <p:nvPr/>
        </p:nvSpPr>
        <p:spPr>
          <a:xfrm>
            <a:off x="2590800" y="410866"/>
            <a:ext cx="7601684" cy="6559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100950" tIns="50475" rIns="100950" bIns="50475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মানচিত্রে কী দেখতে পাচ্ছো? 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61B38B-9ECA-461D-B2C7-EADED43298C6}"/>
              </a:ext>
            </a:extLst>
          </p:cNvPr>
          <p:cNvSpPr txBox="1"/>
          <p:nvPr/>
        </p:nvSpPr>
        <p:spPr>
          <a:xfrm>
            <a:off x="3777003" y="7086600"/>
            <a:ext cx="5214597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নদ-নদীর অবস্থান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7EA1D6E-97A3-48F6-A417-65AC49EC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08" y="1371600"/>
            <a:ext cx="7372665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8026DB-A1CA-4593-9B22-00DFB49082F1}"/>
              </a:ext>
            </a:extLst>
          </p:cNvPr>
          <p:cNvSpPr txBox="1"/>
          <p:nvPr/>
        </p:nvSpPr>
        <p:spPr>
          <a:xfrm>
            <a:off x="4343400" y="381000"/>
            <a:ext cx="4102091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এটি কীসের চিত্র?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D4E64A-A6C8-4296-A671-7C658473A282}"/>
              </a:ext>
            </a:extLst>
          </p:cNvPr>
          <p:cNvSpPr txBox="1"/>
          <p:nvPr/>
        </p:nvSpPr>
        <p:spPr>
          <a:xfrm>
            <a:off x="5170351" y="7345066"/>
            <a:ext cx="2272578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নদের </a:t>
            </a:r>
            <a:r>
              <a:rPr lang="bn-BD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E7CDD1-0499-4BB7-8388-6D9D91A3CDDE}"/>
              </a:ext>
            </a:extLst>
          </p:cNvPr>
          <p:cNvSpPr txBox="1"/>
          <p:nvPr/>
        </p:nvSpPr>
        <p:spPr>
          <a:xfrm>
            <a:off x="1447800" y="7315200"/>
            <a:ext cx="9958511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পাঠের সাথে কী কোন মিল খুঁজে পাও? 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21" grpId="0"/>
      <p:bldP spid="22" grpId="0"/>
      <p:bldP spid="22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56" y="2970022"/>
            <a:ext cx="8261888" cy="456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1600200" y="762000"/>
            <a:ext cx="5448813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676400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নদ-নদী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452" y="2280537"/>
            <a:ext cx="10630548" cy="4760897"/>
            <a:chOff x="1509450" y="1857311"/>
            <a:chExt cx="9801557" cy="3408065"/>
          </a:xfrm>
        </p:grpSpPr>
        <p:grpSp>
          <p:nvGrpSpPr>
            <p:cNvPr id="3" name="Group 2"/>
            <p:cNvGrpSpPr/>
            <p:nvPr/>
          </p:nvGrpSpPr>
          <p:grpSpPr>
            <a:xfrm>
              <a:off x="1509450" y="1857311"/>
              <a:ext cx="9801557" cy="3408065"/>
              <a:chOff x="1965370" y="1613713"/>
              <a:chExt cx="9915549" cy="38926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965370" y="1613713"/>
                <a:ext cx="9915549" cy="389261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996329" y="2098297"/>
                <a:ext cx="11047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700455" y="2091601"/>
              <a:ext cx="9432204" cy="3032774"/>
              <a:chOff x="2372547" y="2399836"/>
              <a:chExt cx="9794285" cy="303277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372547" y="3336165"/>
                <a:ext cx="9794285" cy="97403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600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নদ-নদীর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গতিপথ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3600" b="1" dirty="0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372547" y="2399836"/>
                <a:ext cx="9781146" cy="3032774"/>
                <a:chOff x="2826103" y="2413762"/>
                <a:chExt cx="9336709" cy="3032774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826103" y="2413762"/>
                  <a:ext cx="9336707" cy="772412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6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 </a:t>
                  </a:r>
                  <a:r>
                    <a:rPr lang="en-US" sz="36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বাংলাদেশের</a:t>
                  </a:r>
                  <a:r>
                    <a:rPr lang="en-US" sz="3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প্রধান</a:t>
                  </a:r>
                  <a:r>
                    <a:rPr lang="en-US" sz="3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নদ-নদীর</a:t>
                  </a:r>
                  <a:r>
                    <a:rPr lang="en-US" sz="3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600" b="1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নাম</a:t>
                  </a:r>
                  <a:r>
                    <a:rPr lang="en-US" sz="36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sz="3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bn-BD" sz="36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bn-BD" sz="36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26103" y="4587119"/>
                  <a:ext cx="9336709" cy="85941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 </a:t>
                  </a:r>
                  <a:r>
                    <a:rPr lang="bn-BD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নদ-নদীর উপরে জনবসতির নির্ভরশীলতা ব্যাখ্যা করতে পারবে</a:t>
                  </a:r>
                  <a:r>
                    <a:rPr lang="bn-BD" sz="3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152400" y="2133600"/>
            <a:ext cx="1409052" cy="5087389"/>
            <a:chOff x="1526241" y="1345335"/>
            <a:chExt cx="1473958" cy="43788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/>
            <a:stretch/>
          </p:blipFill>
          <p:spPr>
            <a:xfrm>
              <a:off x="1526241" y="1345335"/>
              <a:ext cx="1473958" cy="437887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942497" y="3030002"/>
              <a:ext cx="641445" cy="7231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defTabSz="17666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93604" y="1447800"/>
            <a:ext cx="6878583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346334"/>
            <a:ext cx="3758703" cy="1025266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8229600"/>
          </a:xfrm>
          <a:prstGeom prst="rect">
            <a:avLst/>
          </a:prstGeom>
          <a:noFill/>
          <a:ln w="152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120" y="7239000"/>
            <a:ext cx="6027420" cy="736897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upload.wikimedia.org/wikipedia/commons/thumb/3/3a/Bangladesh_location_map.svg/441px-Bangladesh_location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1"/>
            <a:ext cx="6705600" cy="6675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009957" y="2834640"/>
            <a:ext cx="3471604" cy="736897"/>
          </a:xfrm>
          <a:prstGeom prst="rect">
            <a:avLst/>
          </a:prstGeom>
          <a:noFill/>
          <a:ln w="28575"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9957" y="1485462"/>
            <a:ext cx="3471604" cy="736897"/>
          </a:xfrm>
          <a:prstGeom prst="rect">
            <a:avLst/>
          </a:prstGeom>
          <a:noFill/>
          <a:ln w="28575"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9957" y="3984336"/>
            <a:ext cx="3471604" cy="736897"/>
          </a:xfrm>
          <a:prstGeom prst="rect">
            <a:avLst/>
          </a:prstGeom>
          <a:noFill/>
          <a:ln w="28575"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5838" y="5303520"/>
            <a:ext cx="3635722" cy="736897"/>
          </a:xfrm>
          <a:prstGeom prst="rect">
            <a:avLst/>
          </a:prstGeom>
          <a:noFill/>
          <a:ln w="28575"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602103" flipV="1">
            <a:off x="2951034" y="3258483"/>
            <a:ext cx="6071883" cy="23634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169506">
            <a:off x="3406943" y="2225217"/>
            <a:ext cx="5646549" cy="220567"/>
          </a:xfrm>
          <a:prstGeom prst="rightArrow">
            <a:avLst>
              <a:gd name="adj1" fmla="val 70805"/>
              <a:gd name="adj2" fmla="val 979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2073489">
            <a:off x="6655829" y="5114955"/>
            <a:ext cx="2278262" cy="509735"/>
          </a:xfrm>
          <a:prstGeom prst="rightArrow">
            <a:avLst>
              <a:gd name="adj1" fmla="val 32831"/>
              <a:gd name="adj2" fmla="val 8117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533900" y="4216143"/>
            <a:ext cx="4427220" cy="385850"/>
          </a:xfrm>
          <a:prstGeom prst="rightArrow">
            <a:avLst>
              <a:gd name="adj1" fmla="val 44125"/>
              <a:gd name="adj2" fmla="val 979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9" y="7239000"/>
            <a:ext cx="11567161" cy="736897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প্রায় ৭০০ নদী রয়েছে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নদীগুলোর দৈর্ঘ্য ২২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১৫৫কি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00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6" grpId="0"/>
      <p:bldP spid="7" grpId="0"/>
      <p:bldP spid="8" grpId="0"/>
      <p:bldP spid="9" grpId="0"/>
      <p:bldP spid="10" grpId="0" animBg="1"/>
      <p:bldP spid="11" grpId="0" animBg="1"/>
      <p:bldP spid="14" grpId="0" animBg="1"/>
      <p:bldP spid="15" grpId="0" animBg="1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89" l="1036" r="97409">
                        <a14:backgroundMark x1="16580" y1="49007" x2="38342" y2="10596"/>
                        <a14:backgroundMark x1="30052" y1="85430" x2="68912" y2="83444"/>
                        <a14:backgroundMark x1="65803" y1="79470" x2="76166" y2="7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22863"/>
            <a:ext cx="4953000" cy="3739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8231" y="533400"/>
            <a:ext cx="4296931" cy="1025266"/>
          </a:xfrm>
          <a:prstGeom prst="rect">
            <a:avLst/>
          </a:prstGeom>
          <a:noFill/>
          <a:ln w="38100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683311"/>
            <a:ext cx="12649200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7720" y="6019008"/>
            <a:ext cx="2960370" cy="844618"/>
          </a:xfrm>
          <a:prstGeom prst="rect">
            <a:avLst/>
          </a:prstGeom>
          <a:noFill/>
          <a:ln w="28575"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PREMA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087830"/>
            <a:ext cx="5654040" cy="3566160"/>
          </a:xfrm>
          <a:prstGeom prst="rect">
            <a:avLst/>
          </a:prstGeom>
          <a:noFill/>
          <a:ln w="28575">
            <a:noFill/>
            <a:prstDash val="lg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TextBox 4"/>
          <p:cNvSpPr txBox="1"/>
          <p:nvPr/>
        </p:nvSpPr>
        <p:spPr>
          <a:xfrm>
            <a:off x="6934200" y="596004"/>
            <a:ext cx="5654040" cy="844618"/>
          </a:xfrm>
          <a:prstGeom prst="rect">
            <a:avLst/>
          </a:prstGeom>
          <a:noFill/>
          <a:ln w="38100"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Users\PREMA\Pictures\himaloy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40080"/>
            <a:ext cx="5547360" cy="329184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4" descr="C:\Users\PREMA\Pictures\gonggotri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89053"/>
            <a:ext cx="5547360" cy="285991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9" name="TextBox 8"/>
          <p:cNvSpPr txBox="1"/>
          <p:nvPr/>
        </p:nvSpPr>
        <p:spPr>
          <a:xfrm>
            <a:off x="1493520" y="3972283"/>
            <a:ext cx="309372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035" y="7500759"/>
            <a:ext cx="2667000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গঙ্গোত্রী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হিমবাহ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11513" y="1828800"/>
            <a:ext cx="2722688" cy="3631099"/>
            <a:chOff x="2895600" y="1524000"/>
            <a:chExt cx="1944777" cy="302591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01918" y="1524000"/>
              <a:ext cx="1838459" cy="1524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3048000"/>
              <a:ext cx="1944777" cy="150191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67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EMA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467" y="182880"/>
            <a:ext cx="6968759" cy="43769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5532" y="205692"/>
            <a:ext cx="5334000" cy="110622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১৪৫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" y="1188721"/>
            <a:ext cx="5547360" cy="110622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শাখা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পশ্চিমবঙ্গে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মুর্শিদাবাদ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ভাগীরথী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হুগলী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66" y="2377441"/>
            <a:ext cx="5334000" cy="110622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আয়তন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গঙ্গা-পদ্মা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বিধৌত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৩৪,১৮৮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বর্গকিমি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" y="4035576"/>
            <a:ext cx="464058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গঙ্গা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PREMA\Pictures\1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" y="4754880"/>
            <a:ext cx="2944368" cy="25237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" name="Picture 4" descr="C:\Users\PREMA\Pictures\mathavanga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752" y="4791456"/>
            <a:ext cx="2944368" cy="25237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5" descr="C:\Users\PREMA\Desktop\pic\magna 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8084" y="4754881"/>
            <a:ext cx="2944368" cy="25237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" name="Picture 7" descr="C:\Users\PREMA\Pictures\9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3872" y="4754882"/>
            <a:ext cx="2944368" cy="25237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60120" y="7327416"/>
            <a:ext cx="14935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কুমার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0480" y="7327416"/>
            <a:ext cx="224028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মাথাভাঙ্গা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4240" y="7327416"/>
            <a:ext cx="149352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ভৈরব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47960" y="7327416"/>
            <a:ext cx="181356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মধুমতি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3840" y="704289"/>
            <a:ext cx="2434244" cy="498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526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417</Words>
  <Application>Microsoft Office PowerPoint</Application>
  <PresentationFormat>Custom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210</cp:revision>
  <dcterms:created xsi:type="dcterms:W3CDTF">2006-08-16T00:00:00Z</dcterms:created>
  <dcterms:modified xsi:type="dcterms:W3CDTF">2023-03-05T10:08:08Z</dcterms:modified>
</cp:coreProperties>
</file>