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70" r:id="rId8"/>
    <p:sldId id="272" r:id="rId9"/>
    <p:sldId id="271" r:id="rId10"/>
    <p:sldId id="273" r:id="rId11"/>
    <p:sldId id="27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7A23"/>
    <a:srgbClr val="99FF99"/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-128" y="-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E6F8C-1B24-46A4-B454-5FDFEBEFDC05}">
      <dsp:nvSpPr>
        <dsp:cNvPr id="0" name=""/>
        <dsp:cNvSpPr/>
      </dsp:nvSpPr>
      <dsp:spPr>
        <a:xfrm>
          <a:off x="4668269" y="2222082"/>
          <a:ext cx="1633651" cy="16336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				কবি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07512" y="2461325"/>
        <a:ext cx="1155165" cy="1155165"/>
      </dsp:txXfrm>
    </dsp:sp>
    <dsp:sp modelId="{81A65FFC-CC6A-485B-A1D8-43D423FCF270}">
      <dsp:nvSpPr>
        <dsp:cNvPr id="0" name=""/>
        <dsp:cNvSpPr/>
      </dsp:nvSpPr>
      <dsp:spPr>
        <a:xfrm rot="16309782">
          <a:off x="5237737" y="1926953"/>
          <a:ext cx="564911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564911" y="1323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6070" y="1926064"/>
        <a:ext cx="28245" cy="28245"/>
      </dsp:txXfrm>
    </dsp:sp>
    <dsp:sp modelId="{DCAD7803-B6A9-4DE9-9F14-215D144682C0}">
      <dsp:nvSpPr>
        <dsp:cNvPr id="0" name=""/>
        <dsp:cNvSpPr/>
      </dsp:nvSpPr>
      <dsp:spPr>
        <a:xfrm>
          <a:off x="4738466" y="24639"/>
          <a:ext cx="1633651" cy="1633651"/>
        </a:xfrm>
        <a:prstGeom prst="ellips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মাইকেল মধুসুদন দত্ত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77709" y="263882"/>
        <a:ext cx="1155165" cy="1155165"/>
      </dsp:txXfrm>
    </dsp:sp>
    <dsp:sp modelId="{BBF644A8-1EB5-46E5-A493-66A54AD93629}">
      <dsp:nvSpPr>
        <dsp:cNvPr id="0" name=""/>
        <dsp:cNvSpPr/>
      </dsp:nvSpPr>
      <dsp:spPr>
        <a:xfrm rot="19760212">
          <a:off x="6146492" y="2458754"/>
          <a:ext cx="589612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589612" y="1323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26558" y="2457247"/>
        <a:ext cx="29480" cy="29480"/>
      </dsp:txXfrm>
    </dsp:sp>
    <dsp:sp modelId="{2E794A94-B7C2-4B43-9274-DDECCD8B1E31}">
      <dsp:nvSpPr>
        <dsp:cNvPr id="0" name=""/>
        <dsp:cNvSpPr/>
      </dsp:nvSpPr>
      <dsp:spPr>
        <a:xfrm>
          <a:off x="6580677" y="1088241"/>
          <a:ext cx="1633651" cy="1633651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মৃত্যু ১৮৭৩  ইং ২৯ শে জুন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6819920" y="1327484"/>
        <a:ext cx="1155165" cy="1155165"/>
      </dsp:txXfrm>
    </dsp:sp>
    <dsp:sp modelId="{EE876B15-E525-4B99-9357-558ACD9B773C}">
      <dsp:nvSpPr>
        <dsp:cNvPr id="0" name=""/>
        <dsp:cNvSpPr/>
      </dsp:nvSpPr>
      <dsp:spPr>
        <a:xfrm rot="1646921">
          <a:off x="6180619" y="3522355"/>
          <a:ext cx="521359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521359" y="1323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28265" y="3522554"/>
        <a:ext cx="26067" cy="26067"/>
      </dsp:txXfrm>
    </dsp:sp>
    <dsp:sp modelId="{D76F6CDF-3612-4B02-BC9A-D30BE6F164F3}">
      <dsp:nvSpPr>
        <dsp:cNvPr id="0" name=""/>
        <dsp:cNvSpPr/>
      </dsp:nvSpPr>
      <dsp:spPr>
        <a:xfrm>
          <a:off x="6580677" y="3215443"/>
          <a:ext cx="1633651" cy="1633651"/>
        </a:xfrm>
        <a:prstGeom prst="ellipse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/>
            <a:t>অর্জন </a:t>
          </a:r>
          <a:endParaRPr lang="en-US" sz="2700" kern="1200" dirty="0"/>
        </a:p>
      </dsp:txBody>
      <dsp:txXfrm>
        <a:off x="6819920" y="3454686"/>
        <a:ext cx="1155165" cy="1155165"/>
      </dsp:txXfrm>
    </dsp:sp>
    <dsp:sp modelId="{8D891647-11DB-4BBC-9721-57F3EAC10772}">
      <dsp:nvSpPr>
        <dsp:cNvPr id="0" name=""/>
        <dsp:cNvSpPr/>
      </dsp:nvSpPr>
      <dsp:spPr>
        <a:xfrm rot="5282726">
          <a:off x="5307939" y="4054156"/>
          <a:ext cx="424508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424508" y="1323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9580" y="4056776"/>
        <a:ext cx="21225" cy="21225"/>
      </dsp:txXfrm>
    </dsp:sp>
    <dsp:sp modelId="{1BE615C0-7CD7-4DAF-A92C-BC191CBCDE26}">
      <dsp:nvSpPr>
        <dsp:cNvPr id="0" name=""/>
        <dsp:cNvSpPr/>
      </dsp:nvSpPr>
      <dsp:spPr>
        <a:xfrm>
          <a:off x="4738466" y="4279044"/>
          <a:ext cx="1633651" cy="1633651"/>
        </a:xfrm>
        <a:prstGeom prst="ellipse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/>
            <a:t>অবদান </a:t>
          </a:r>
          <a:endParaRPr lang="en-US" sz="2700" kern="1200" dirty="0"/>
        </a:p>
      </dsp:txBody>
      <dsp:txXfrm>
        <a:off x="4977709" y="4518287"/>
        <a:ext cx="1155165" cy="1155165"/>
      </dsp:txXfrm>
    </dsp:sp>
    <dsp:sp modelId="{8E51E37A-AE8A-4EB1-9A2E-DD8CA70479C0}">
      <dsp:nvSpPr>
        <dsp:cNvPr id="0" name=""/>
        <dsp:cNvSpPr/>
      </dsp:nvSpPr>
      <dsp:spPr>
        <a:xfrm rot="9043545">
          <a:off x="4400187" y="3522355"/>
          <a:ext cx="397800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397800" y="1323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89143" y="3525643"/>
        <a:ext cx="19890" cy="19890"/>
      </dsp:txXfrm>
    </dsp:sp>
    <dsp:sp modelId="{C5B509A2-95EE-4566-8C7C-6C24122EA1E7}">
      <dsp:nvSpPr>
        <dsp:cNvPr id="0" name=""/>
        <dsp:cNvSpPr/>
      </dsp:nvSpPr>
      <dsp:spPr>
        <a:xfrm>
          <a:off x="2896255" y="3215443"/>
          <a:ext cx="1633651" cy="1633651"/>
        </a:xfrm>
        <a:prstGeom prst="ellips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/>
            <a:t>গ্রন্থ </a:t>
          </a:r>
          <a:endParaRPr lang="en-US" sz="2700" kern="1200" dirty="0"/>
        </a:p>
      </dsp:txBody>
      <dsp:txXfrm>
        <a:off x="3135498" y="3454686"/>
        <a:ext cx="1155165" cy="1155165"/>
      </dsp:txXfrm>
    </dsp:sp>
    <dsp:sp modelId="{88366890-5C98-48CC-B226-8246199B2AD2}">
      <dsp:nvSpPr>
        <dsp:cNvPr id="0" name=""/>
        <dsp:cNvSpPr/>
      </dsp:nvSpPr>
      <dsp:spPr>
        <a:xfrm rot="12756814">
          <a:off x="4364054" y="2458754"/>
          <a:ext cx="470066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470066" y="1323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87336" y="2460235"/>
        <a:ext cx="23503" cy="23503"/>
      </dsp:txXfrm>
    </dsp:sp>
    <dsp:sp modelId="{C2EA2BCB-D5E2-423B-B497-C835E59A4AED}">
      <dsp:nvSpPr>
        <dsp:cNvPr id="0" name=""/>
        <dsp:cNvSpPr/>
      </dsp:nvSpPr>
      <dsp:spPr>
        <a:xfrm>
          <a:off x="2896255" y="1088241"/>
          <a:ext cx="1633651" cy="1633651"/>
        </a:xfrm>
        <a:prstGeom prst="ellipse">
          <a:avLst/>
        </a:prstGeom>
        <a:solidFill>
          <a:schemeClr val="tx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১৮২৪ ইং  ২৫ জানুয়ারি   </a:t>
          </a: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5498" y="1327484"/>
        <a:ext cx="1155165" cy="1155165"/>
      </dsp:txXfrm>
    </dsp:sp>
  </dsp:spTree>
</dsp:drawing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35F60A-6FBD-47D6-9778-D3EF1D06131D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FE87A3-051A-4499-8692-C79E491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5F60A-6FBD-47D6-9778-D3EF1D06131D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E87A3-051A-4499-8692-C79E491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5F60A-6FBD-47D6-9778-D3EF1D06131D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E87A3-051A-4499-8692-C79E491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5F60A-6FBD-47D6-9778-D3EF1D06131D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E87A3-051A-4499-8692-C79E49100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5F60A-6FBD-47D6-9778-D3EF1D06131D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E87A3-051A-4499-8692-C79E49100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5F60A-6FBD-47D6-9778-D3EF1D06131D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E87A3-051A-4499-8692-C79E49100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5F60A-6FBD-47D6-9778-D3EF1D06131D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E87A3-051A-4499-8692-C79E491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5F60A-6FBD-47D6-9778-D3EF1D06131D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E87A3-051A-4499-8692-C79E49100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5F60A-6FBD-47D6-9778-D3EF1D06131D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E87A3-051A-4499-8692-C79E491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F735F60A-6FBD-47D6-9778-D3EF1D06131D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E87A3-051A-4499-8692-C79E491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35F60A-6FBD-47D6-9778-D3EF1D06131D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FE87A3-051A-4499-8692-C79E49100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35F60A-6FBD-47D6-9778-D3EF1D06131D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FE87A3-051A-4499-8692-C79E491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Pictures\Lucky 001\marguerite-729510__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9100" y="-374503"/>
            <a:ext cx="12897228" cy="78787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155700" y="-280286"/>
            <a:ext cx="7734300" cy="4204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>
                    <a:lumMod val="75000"/>
                  </a:schemeClr>
                </a:solidFill>
              </a:rPr>
              <a:t>আজকের</a:t>
            </a:r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bg1">
                    <a:lumMod val="75000"/>
                  </a:schemeClr>
                </a:solidFill>
              </a:rPr>
              <a:t>ক্লাসে</a:t>
            </a:r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5400" b="1" dirty="0" err="1" smtClean="0">
                <a:solidFill>
                  <a:schemeClr val="bg1">
                    <a:lumMod val="75000"/>
                  </a:schemeClr>
                </a:solidFill>
              </a:rPr>
              <a:t>স্বাগতম</a:t>
            </a:r>
            <a:endParaRPr lang="en-US" sz="5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9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6752" y="50802"/>
            <a:ext cx="7250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686" y="5417427"/>
            <a:ext cx="981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জুরাই এ কান আমি ভ্রান্তির ছলনে। ব্যাখ্যা কর-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Dell\Pictures\Lucky 001\313786375_5520610341356792_5544004179822402699_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0"/>
            <a:ext cx="12192000" cy="439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491" y="0"/>
            <a:ext cx="9426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 শব্দের অর্থ</a:t>
            </a:r>
            <a:endParaRPr lang="en-US" sz="48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30843F-267F-48EF-876A-BCD879BB1D5F}"/>
              </a:ext>
            </a:extLst>
          </p:cNvPr>
          <p:cNvSpPr txBox="1"/>
          <p:nvPr/>
        </p:nvSpPr>
        <p:spPr>
          <a:xfrm>
            <a:off x="696491" y="1055428"/>
            <a:ext cx="55038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একান্ত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নিরিবিলিতে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নিশা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রাত্রী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ভ্রান্তি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বারি = পানি </a:t>
            </a:r>
          </a:p>
          <a:p>
            <a:r>
              <a:rPr lang="bn-IN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মিনতি = আবেদন 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172" name="Picture 4" descr="C:\Users\Dell\Downloads\308346438_5674421082618087_5124404582464793255_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756" y="901700"/>
            <a:ext cx="6038144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48" y="162838"/>
            <a:ext cx="838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sz="6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8999" y="1289154"/>
            <a:ext cx="8449733" cy="2751920"/>
            <a:chOff x="889000" y="1289154"/>
            <a:chExt cx="7124700" cy="1818730"/>
          </a:xfrm>
        </p:grpSpPr>
        <p:sp>
          <p:nvSpPr>
            <p:cNvPr id="6" name="TextBox 5"/>
            <p:cNvSpPr txBox="1"/>
            <p:nvPr/>
          </p:nvSpPr>
          <p:spPr>
            <a:xfrm>
              <a:off x="1443449" y="2762091"/>
              <a:ext cx="4586352" cy="34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মেগনাদ–বধ কাব্য’কার লিখা?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99016" y="1289154"/>
              <a:ext cx="58432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১.মাইকেল মধুসুদন দত্ত কত সালে জন্ম গ্রহন করেন?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89000" y="1752600"/>
              <a:ext cx="7124700" cy="111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smtClean="0"/>
                <a:t>     </a:t>
              </a:r>
              <a:r>
                <a:rPr lang="en-US" sz="2800" b="1" dirty="0" smtClean="0"/>
                <a:t>২.সালে </a:t>
              </a:r>
              <a:r>
                <a:rPr lang="en-US" sz="2800" b="1" dirty="0" err="1" smtClean="0"/>
                <a:t>কবির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জীবনাবসান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ঘটে</a:t>
              </a:r>
              <a:r>
                <a:rPr lang="en-US" sz="2800" b="1" dirty="0" smtClean="0"/>
                <a:t>? 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317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944" y="482582"/>
            <a:ext cx="9968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u="sng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937" y="1600833"/>
            <a:ext cx="1003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কপোতাক্ষ নদ কবিতার মূল ভাব নিজের ভাষায় লিখ?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02082" y="2317315"/>
            <a:ext cx="450937" cy="32567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Dell\Downloads\308119568_1449651078877746_811882489511791647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05100"/>
            <a:ext cx="12192000" cy="415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50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Pictures\Lucky 001\360_F_463739655_ghFFoRzwg2JlaO6DFkXnMLkQXgh5HG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95280" y="5391484"/>
            <a:ext cx="11178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9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2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54" y="-850900"/>
            <a:ext cx="8596668" cy="1320800"/>
          </a:xfrm>
        </p:spPr>
        <p:txBody>
          <a:bodyPr>
            <a:noAutofit/>
          </a:bodyPr>
          <a:lstStyle/>
          <a:p>
            <a:r>
              <a:rPr lang="bn-IN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			</a:t>
            </a:r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523" y="1092200"/>
            <a:ext cx="3786878" cy="670122"/>
          </a:xfrm>
        </p:spPr>
        <p:txBody>
          <a:bodyPr>
            <a:normAutofit/>
          </a:bodyPr>
          <a:lstStyle/>
          <a:p>
            <a:pPr algn="ctr"/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990403" y="1092200"/>
            <a:ext cx="3372797" cy="685800"/>
          </a:xfrm>
        </p:spPr>
        <p:txBody>
          <a:bodyPr>
            <a:normAutofit/>
          </a:bodyPr>
          <a:lstStyle/>
          <a:p>
            <a:pPr algn="ctr"/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656" y="4167582"/>
            <a:ext cx="4834118" cy="3304117"/>
          </a:xfrm>
        </p:spPr>
        <p:txBody>
          <a:bodyPr>
            <a:noAutofit/>
          </a:bodyPr>
          <a:lstStyle/>
          <a:p>
            <a:pPr lvl="0" algn="ctr"/>
            <a:r>
              <a:rPr lang="bn-BD" sz="28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আফরোজা নাজনীন</a:t>
            </a:r>
          </a:p>
          <a:p>
            <a:pPr lvl="0" algn="ctr"/>
            <a:r>
              <a:rPr lang="bn-BD" sz="28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সহকারি শিক্ষক</a:t>
            </a:r>
          </a:p>
          <a:p>
            <a:pPr lvl="0" algn="ctr"/>
            <a:r>
              <a:rPr lang="bn-BD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মাটিরাঙ্গা মিউনিসিপ্যাল মডেল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হাই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স্কুল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এন্ড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কলেজ</a:t>
            </a:r>
            <a:endParaRPr lang="bn-BD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/>
            <a:r>
              <a:rPr lang="bn-BD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মাটিরাঙ্গা,খাগরাছড়ি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703" y="3862782"/>
            <a:ext cx="4185617" cy="330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ট,</a:t>
            </a:r>
          </a:p>
          <a:p>
            <a:pPr marL="0" indent="0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০৬/০৩/২০২৩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ell\Pictures\Lucky 001\309459993_563722248417694_8650306458943719733_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8613" y="1978025"/>
            <a:ext cx="2466975" cy="1962150"/>
          </a:xfrm>
          <a:prstGeom prst="rect">
            <a:avLst/>
          </a:prstGeom>
          <a:noFill/>
        </p:spPr>
      </p:pic>
      <p:pic>
        <p:nvPicPr>
          <p:cNvPr id="1027" name="Picture 3" descr="C:\Users\Dell\Pictures\Lucky 001\Screenshot_20200116_143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300" y="1911350"/>
            <a:ext cx="1600200" cy="1927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92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2699"/>
            <a:ext cx="12192000" cy="6870699"/>
            <a:chOff x="-21720" y="0"/>
            <a:chExt cx="12213720" cy="68329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21720" y="0"/>
              <a:ext cx="12213720" cy="683294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02447" y="5253690"/>
              <a:ext cx="4993543" cy="918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320557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7949" y="1016251"/>
            <a:ext cx="902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4069" y="3231715"/>
            <a:ext cx="70189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কপোতাক্ষ নদ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1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614" y="0"/>
            <a:ext cx="7830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ln w="0">
                  <a:solidFill>
                    <a:srgbClr val="99FF99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4800" u="sng" dirty="0">
              <a:ln w="0">
                <a:solidFill>
                  <a:srgbClr val="99FF99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245" y="2004588"/>
            <a:ext cx="90280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u="sng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যা শিখতে </a:t>
            </a:r>
            <a:r>
              <a:rPr lang="bn-IN" sz="3200" b="1" u="sng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দেশ প্রেম উপলব্ধি করতে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বিষয় বস্তু বর্ণনা করতে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30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rot="16200000" flipH="1">
            <a:off x="3979334" y="3175003"/>
            <a:ext cx="3928532" cy="508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51218" y="0"/>
            <a:ext cx="65424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86777" y="2133604"/>
            <a:ext cx="1798223" cy="183726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0995604" flipV="1">
            <a:off x="4267159" y="1584714"/>
            <a:ext cx="3513672" cy="3090334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69267" y="1710267"/>
            <a:ext cx="4157133" cy="29887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834465" y="745067"/>
            <a:ext cx="2181797" cy="12445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মাইকেল মধুসূদন</a:t>
            </a:r>
          </a:p>
          <a:p>
            <a:pPr algn="ctr"/>
            <a:r>
              <a:rPr lang="en-US" b="1" dirty="0" smtClean="0"/>
              <a:t> দত্ত</a:t>
            </a:r>
            <a:endParaRPr lang="en-US" b="1" dirty="0"/>
          </a:p>
        </p:txBody>
      </p:sp>
      <p:pic>
        <p:nvPicPr>
          <p:cNvPr id="1027" name="Picture 3" descr="C:\Users\Dell\Pictures\Lucky 001\download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9308" y="2231496"/>
            <a:ext cx="1771650" cy="1798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Oval 33"/>
          <p:cNvSpPr/>
          <p:nvPr/>
        </p:nvSpPr>
        <p:spPr>
          <a:xfrm>
            <a:off x="5025898" y="2192867"/>
            <a:ext cx="1798223" cy="183726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04533" y="1380067"/>
            <a:ext cx="1964267" cy="11031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জন্ম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১৮২৪ খ্রিঃ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২৫জানুয়ারি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15202" y="1490132"/>
            <a:ext cx="1964267" cy="11031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মৃত্যু ১৮৭৩ ইং ২৯জুন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75001" y="3733793"/>
            <a:ext cx="1651000" cy="991708"/>
          </a:xfrm>
          <a:prstGeom prst="rect">
            <a:avLst/>
          </a:prstGeom>
          <a:solidFill>
            <a:srgbClr val="E37A2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গ্রন্থ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71267" y="3725326"/>
            <a:ext cx="1651000" cy="991708"/>
          </a:xfrm>
          <a:prstGeom prst="rect">
            <a:avLst/>
          </a:prstGeom>
          <a:solidFill>
            <a:srgbClr val="E37A2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অর্জন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98532" y="4766724"/>
            <a:ext cx="1549402" cy="8838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অবদান</a:t>
            </a:r>
          </a:p>
        </p:txBody>
      </p:sp>
    </p:spTree>
    <p:extLst>
      <p:ext uri="{BB962C8B-B14F-4D97-AF65-F5344CB8AC3E}">
        <p14:creationId xmlns:p14="http://schemas.microsoft.com/office/powerpoint/2010/main" xmlns="" val="6323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308" y="73888"/>
            <a:ext cx="540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7967" y="826718"/>
            <a:ext cx="3632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কপোতাক্ষ নদ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মাইকেল মধুসূদন দত্ত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245" y="1941534"/>
            <a:ext cx="59389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সতত হে নদ ,তুমি পড় মোর মনে!</a:t>
            </a:r>
          </a:p>
          <a:p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সতত তোমার কথা ভাবি এ বিরলে;</a:t>
            </a:r>
          </a:p>
          <a:p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সতত (যেমতি লোক নিশার স্বপনে</a:t>
            </a:r>
          </a:p>
          <a:p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শোনে মায়া-মন্ত্রধ্বনি)তব কলকলে</a:t>
            </a:r>
          </a:p>
          <a:p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জুড়াই এ কান আমি ভ্রান্তির ছলনে!</a:t>
            </a:r>
          </a:p>
          <a:p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বহু দেশে দেখিয়াছি বহু নদ-দলে,</a:t>
            </a:r>
          </a:p>
          <a:p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কিন্তু এ স্নেহের তৃষ্ণা মিটে কার জলে? </a:t>
            </a:r>
          </a:p>
          <a:p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দুগ্ধ-স্রোতরূপী তুমি জন্মভূমি-স্তনে।</a:t>
            </a:r>
          </a:p>
          <a:p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ell\Pictures\Lucky 001\308346438_5674421082618087_5124404582464793255_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3703" y="0"/>
            <a:ext cx="6059054" cy="685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92" y="241285"/>
            <a:ext cx="63658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00" dirty="0" smtClean="0">
                <a:latin typeface="NikoshBAN" pitchFamily="2" charset="0"/>
                <a:cs typeface="NikoshBAN" pitchFamily="2" charset="0"/>
              </a:rPr>
              <a:t>আর কি হবে দেখা?- যত দিন যাবে, </a:t>
            </a:r>
          </a:p>
          <a:p>
            <a:r>
              <a:rPr lang="bn-IN" sz="3400" dirty="0" smtClean="0">
                <a:latin typeface="NikoshBAN" pitchFamily="2" charset="0"/>
                <a:cs typeface="NikoshBAN" pitchFamily="2" charset="0"/>
              </a:rPr>
              <a:t>প্রজারূপে রাজারূপ সাগরেরে দিতে </a:t>
            </a:r>
          </a:p>
          <a:p>
            <a:r>
              <a:rPr lang="bn-IN" sz="3400" dirty="0" smtClean="0">
                <a:latin typeface="NikoshBAN" pitchFamily="2" charset="0"/>
                <a:cs typeface="NikoshBAN" pitchFamily="2" charset="0"/>
              </a:rPr>
              <a:t>বারি-রূপ কর তুমি;এ মিনতি ,গাবে</a:t>
            </a:r>
          </a:p>
          <a:p>
            <a:r>
              <a:rPr lang="bn-IN" sz="3400" dirty="0" smtClean="0">
                <a:latin typeface="NikoshBAN" pitchFamily="2" charset="0"/>
                <a:cs typeface="NikoshBAN" pitchFamily="2" charset="0"/>
              </a:rPr>
              <a:t>বঙ্গজ জনের কানে, সখে, সখা-রীতে </a:t>
            </a:r>
          </a:p>
          <a:p>
            <a:r>
              <a:rPr lang="bn-IN" sz="3400" dirty="0" smtClean="0">
                <a:latin typeface="NikoshBAN" pitchFamily="2" charset="0"/>
                <a:cs typeface="NikoshBAN" pitchFamily="2" charset="0"/>
              </a:rPr>
              <a:t>নাম তার, এ প্রবাসে মজি প্রেম-ভাবে</a:t>
            </a:r>
          </a:p>
          <a:p>
            <a:r>
              <a:rPr lang="bn-IN" sz="3400" dirty="0" smtClean="0">
                <a:latin typeface="NikoshBAN" pitchFamily="2" charset="0"/>
                <a:cs typeface="NikoshBAN" pitchFamily="2" charset="0"/>
              </a:rPr>
              <a:t>লইছে যে তব নাম বঙ্গের সঙ্গীতে।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Dell\Pictures\Lucky 001\313492666_1316809772393518_556274474371982844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00" y="0"/>
            <a:ext cx="56895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7583" y="0"/>
            <a:ext cx="7997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1770" y="1321166"/>
            <a:ext cx="1023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মাইকেল মধসুদন দত্তের জন্ম, মৃত্যু ও তার প্রকাশিত গ্রন্থের নাম লিখ।  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Dell\Pictures\Lucky 001\313517154_860131058690126_610028730606263772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3055"/>
            <a:ext cx="12192000" cy="4368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84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 err="1" smtClean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756</TotalTime>
  <Words>275</Words>
  <Application>Microsoft Office PowerPoint</Application>
  <PresentationFormat>Custom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Slide 1</vt:lpstr>
      <vt:lpstr>      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</dc:creator>
  <cp:lastModifiedBy>Dell</cp:lastModifiedBy>
  <cp:revision>93</cp:revision>
  <dcterms:created xsi:type="dcterms:W3CDTF">2021-06-08T03:36:28Z</dcterms:created>
  <dcterms:modified xsi:type="dcterms:W3CDTF">2023-03-05T15:49:42Z</dcterms:modified>
</cp:coreProperties>
</file>