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59" r:id="rId7"/>
    <p:sldId id="262" r:id="rId8"/>
    <p:sldId id="277" r:id="rId9"/>
    <p:sldId id="263" r:id="rId10"/>
    <p:sldId id="271" r:id="rId11"/>
    <p:sldId id="270" r:id="rId12"/>
    <p:sldId id="273" r:id="rId13"/>
    <p:sldId id="264" r:id="rId14"/>
    <p:sldId id="265" r:id="rId15"/>
    <p:sldId id="266" r:id="rId16"/>
    <p:sldId id="267" r:id="rId17"/>
    <p:sldId id="268" r:id="rId18"/>
    <p:sldId id="272" r:id="rId19"/>
    <p:sldId id="269" r:id="rId20"/>
    <p:sldId id="274" r:id="rId21"/>
    <p:sldId id="275" r:id="rId22"/>
    <p:sldId id="276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8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594FF-7A32-42DB-AC2A-5E8072523E7C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80EE5-4828-4C92-ABD5-C37FEF72EDB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999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594FF-7A32-42DB-AC2A-5E8072523E7C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80EE5-4828-4C92-ABD5-C37FEF72E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333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594FF-7A32-42DB-AC2A-5E8072523E7C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80EE5-4828-4C92-ABD5-C37FEF72E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226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594FF-7A32-42DB-AC2A-5E8072523E7C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80EE5-4828-4C92-ABD5-C37FEF72E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41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594FF-7A32-42DB-AC2A-5E8072523E7C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80EE5-4828-4C92-ABD5-C37FEF72E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848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594FF-7A32-42DB-AC2A-5E8072523E7C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80EE5-4828-4C92-ABD5-C37FEF72E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527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594FF-7A32-42DB-AC2A-5E8072523E7C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80EE5-4828-4C92-ABD5-C37FEF72E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115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594FF-7A32-42DB-AC2A-5E8072523E7C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80EE5-4828-4C92-ABD5-C37FEF72E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13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594FF-7A32-42DB-AC2A-5E8072523E7C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80EE5-4828-4C92-ABD5-C37FEF72E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3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594FF-7A32-42DB-AC2A-5E8072523E7C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80EE5-4828-4C92-ABD5-C37FEF72E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815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594FF-7A32-42DB-AC2A-5E8072523E7C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80EE5-4828-4C92-ABD5-C37FEF72E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217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594FF-7A32-42DB-AC2A-5E8072523E7C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80EE5-4828-4C92-ABD5-C37FEF72E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61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90476" y="953895"/>
            <a:ext cx="153920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শুভেচ্ছা</a:t>
            </a:r>
            <a:endParaRPr lang="en-US" sz="4800" dirty="0"/>
          </a:p>
        </p:txBody>
      </p:sp>
      <p:pic>
        <p:nvPicPr>
          <p:cNvPr id="3" name="Picture 2" descr="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2776" y="2130640"/>
            <a:ext cx="6028676" cy="3744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126570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9607" y="2894120"/>
            <a:ext cx="99785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আইডি-তে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বর্ণ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abc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,,,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),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123,,,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),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আন্ডারস্কোর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_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 ,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বিশেষ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ক্যারেকটার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যেমন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৥ 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449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49553" y="550416"/>
            <a:ext cx="22638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824" y="1427925"/>
            <a:ext cx="4030976" cy="314851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1353614" y="4807616"/>
            <a:ext cx="928331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i="1" dirty="0">
                <a:latin typeface="NikoshBAN" pitchFamily="2" charset="0"/>
                <a:cs typeface="NikoshBAN" pitchFamily="2" charset="0"/>
              </a:rPr>
              <a:t>ই-</a:t>
            </a:r>
            <a:r>
              <a:rPr lang="en-US" sz="3600" i="1" dirty="0" err="1"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3600" i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i="1" dirty="0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i="1" dirty="0" smtClean="0">
                <a:latin typeface="NikoshBAN" pitchFamily="2" charset="0"/>
                <a:cs typeface="NikoshBAN" pitchFamily="2" charset="0"/>
              </a:rPr>
              <a:t> ?</a:t>
            </a:r>
          </a:p>
          <a:p>
            <a:pPr marL="1028700" lvl="1" indent="-571500">
              <a:buFont typeface="Wingdings" panose="05000000000000000000" pitchFamily="2" charset="2"/>
              <a:buChar char="Ø"/>
            </a:pP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সর্বপ্রথম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ইলেক্ট্রনিক 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মেইল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প্রেরণ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?।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193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40132" y="2670830"/>
            <a:ext cx="70636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600" dirty="0" err="1" smtClean="0">
                <a:solidFill>
                  <a:srgbClr val="22222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ইমেইলের</a:t>
            </a:r>
            <a:r>
              <a:rPr lang="en-US" sz="3600" dirty="0" smtClean="0">
                <a:solidFill>
                  <a:srgbClr val="22222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 smtClean="0">
                <a:solidFill>
                  <a:srgbClr val="22222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অন্যতম </a:t>
            </a:r>
            <a:r>
              <a:rPr lang="bn-BD" sz="3600" dirty="0">
                <a:solidFill>
                  <a:srgbClr val="22222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দিক হল দ্রুততম </a:t>
            </a:r>
            <a:r>
              <a:rPr lang="bn-BD" sz="3600" dirty="0" smtClean="0">
                <a:solidFill>
                  <a:srgbClr val="22222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</a:t>
            </a:r>
            <a:r>
              <a:rPr lang="en-US" sz="3600" dirty="0" err="1" smtClean="0">
                <a:solidFill>
                  <a:srgbClr val="22222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য়ে</a:t>
            </a:r>
            <a:r>
              <a:rPr lang="bn-BD" sz="3600" dirty="0" smtClean="0">
                <a:solidFill>
                  <a:srgbClr val="22222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solidFill>
                  <a:srgbClr val="22222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 কমখরচে </a:t>
            </a:r>
            <a:r>
              <a:rPr lang="bn-BD" sz="3600" dirty="0" smtClean="0">
                <a:solidFill>
                  <a:srgbClr val="22222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 </a:t>
            </a:r>
            <a:r>
              <a:rPr lang="bn-BD" sz="3600" dirty="0">
                <a:solidFill>
                  <a:srgbClr val="22222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আদানপ্রদান করা </a:t>
            </a:r>
            <a:r>
              <a:rPr lang="bn-BD" sz="3600" dirty="0" smtClean="0">
                <a:solidFill>
                  <a:srgbClr val="22222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3600" dirty="0" smtClean="0">
                <a:solidFill>
                  <a:srgbClr val="22222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bn-BD" sz="3600" dirty="0" smtClean="0">
                <a:solidFill>
                  <a:srgbClr val="22222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solidFill>
                  <a:srgbClr val="22222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৷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1760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489" y="3449341"/>
            <a:ext cx="4887993" cy="83268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348" y="636707"/>
            <a:ext cx="3838140" cy="240833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5813" y="723697"/>
            <a:ext cx="3680534" cy="244875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5667288" y="1840873"/>
            <a:ext cx="6928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অথবা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45281" y="5292824"/>
            <a:ext cx="61959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address bar এ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ইয়াহুর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ঠিকানা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লিখি</a:t>
            </a:r>
            <a:endParaRPr lang="en-US" sz="3600" b="1" dirty="0">
              <a:solidFill>
                <a:schemeClr val="accent4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6990920" y="4035598"/>
            <a:ext cx="669538" cy="1503659"/>
          </a:xfrm>
          <a:prstGeom prst="straightConnector1">
            <a:avLst/>
          </a:prstGeom>
          <a:ln w="635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6755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338" y="909619"/>
            <a:ext cx="7767961" cy="439513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Oval 3"/>
          <p:cNvSpPr/>
          <p:nvPr/>
        </p:nvSpPr>
        <p:spPr>
          <a:xfrm>
            <a:off x="8851037" y="2192784"/>
            <a:ext cx="559294" cy="585927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79207" y="5534773"/>
            <a:ext cx="31502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Mail এ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ক্লিক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করি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7395099" y="2849732"/>
            <a:ext cx="1642369" cy="2867487"/>
          </a:xfrm>
          <a:prstGeom prst="straightConnector1">
            <a:avLst/>
          </a:prstGeom>
          <a:ln w="635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0779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823" y="941033"/>
            <a:ext cx="4921633" cy="518500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Rectangle 2"/>
          <p:cNvSpPr/>
          <p:nvPr/>
        </p:nvSpPr>
        <p:spPr>
          <a:xfrm>
            <a:off x="381740" y="958788"/>
            <a:ext cx="116593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itchFamily="2" charset="0"/>
              </a:rPr>
              <a:t>নতুন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একাউন্ট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খোলার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নিচে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Create New Account এ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ক্লিক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করি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4669654" y="4234647"/>
            <a:ext cx="2858610" cy="94991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47616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880" y="917344"/>
            <a:ext cx="4008120" cy="497149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1" name="Rectangle 50"/>
          <p:cNvSpPr/>
          <p:nvPr/>
        </p:nvSpPr>
        <p:spPr>
          <a:xfrm>
            <a:off x="2094337" y="1396817"/>
            <a:ext cx="8004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নাম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8793431" y="1709450"/>
            <a:ext cx="1921348" cy="403187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itchFamily="2" charset="0"/>
              </a:rPr>
              <a:t>গোপন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Password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যা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৮থেকে 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৩২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অক্ষরের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হবে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.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সম্ভাব্য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ই-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address 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1003491" y="2088970"/>
            <a:ext cx="26510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itchFamily="2" charset="0"/>
              </a:rPr>
              <a:t>সম্ভাব্য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ই-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address 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151228" y="3676478"/>
            <a:ext cx="255390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আইডির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৪-৩২</a:t>
            </a:r>
          </a:p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অক্ষরের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1955667" y="4657259"/>
            <a:ext cx="15664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itchFamily="2" charset="0"/>
              </a:rPr>
              <a:t>জন্ম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তারিখ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5378962" y="4121956"/>
            <a:ext cx="1162976" cy="59170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57" name="Straight Arrow Connector 56"/>
          <p:cNvCxnSpPr/>
          <p:nvPr/>
        </p:nvCxnSpPr>
        <p:spPr>
          <a:xfrm flipH="1">
            <a:off x="3522121" y="2288406"/>
            <a:ext cx="1964280" cy="1639782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57"/>
          <p:cNvSpPr/>
          <p:nvPr/>
        </p:nvSpPr>
        <p:spPr>
          <a:xfrm>
            <a:off x="7996972" y="3928188"/>
            <a:ext cx="7873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itchFamily="2" charset="0"/>
              </a:rPr>
              <a:t>লিঙ্গ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59" name="Straight Arrow Connector 58"/>
          <p:cNvCxnSpPr/>
          <p:nvPr/>
        </p:nvCxnSpPr>
        <p:spPr>
          <a:xfrm flipH="1" flipV="1">
            <a:off x="6314929" y="3441383"/>
            <a:ext cx="1795081" cy="773704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flipH="1">
            <a:off x="3324325" y="3127502"/>
            <a:ext cx="1965895" cy="1794615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 flipH="1">
            <a:off x="2894808" y="2267817"/>
            <a:ext cx="2248258" cy="505881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H="1">
            <a:off x="6728154" y="2546170"/>
            <a:ext cx="2513413" cy="296704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 flipH="1" flipV="1">
            <a:off x="2964450" y="1709450"/>
            <a:ext cx="2054709" cy="254764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258713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 animBg="1"/>
      <p:bldP spid="53" grpId="0"/>
      <p:bldP spid="54" grpId="0"/>
      <p:bldP spid="55" grpId="0"/>
      <p:bldP spid="56" grpId="0" animBg="1"/>
      <p:bldP spid="5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434" y="684431"/>
            <a:ext cx="4412498" cy="505054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3" name="Rectangle 2"/>
          <p:cNvSpPr/>
          <p:nvPr/>
        </p:nvSpPr>
        <p:spPr>
          <a:xfrm>
            <a:off x="1401715" y="3759239"/>
            <a:ext cx="20201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.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নং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2633973" y="3391270"/>
            <a:ext cx="2435177" cy="552635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5069150" y="3943905"/>
            <a:ext cx="1162976" cy="480517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51417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45051" y="731954"/>
            <a:ext cx="17796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50" r="20042" b="6897"/>
          <a:stretch/>
        </p:blipFill>
        <p:spPr>
          <a:xfrm rot="5400000">
            <a:off x="4456045" y="165207"/>
            <a:ext cx="2560790" cy="532367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TextBox 3"/>
          <p:cNvSpPr txBox="1"/>
          <p:nvPr/>
        </p:nvSpPr>
        <p:spPr>
          <a:xfrm flipH="1">
            <a:off x="2530133" y="4526951"/>
            <a:ext cx="82828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ইমেইল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একাউন্ট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খুলতে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লাগে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ইমেইলের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২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সুবিধা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750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263" y="736846"/>
            <a:ext cx="4282440" cy="516680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3" name="Oval 2"/>
          <p:cNvSpPr/>
          <p:nvPr/>
        </p:nvSpPr>
        <p:spPr>
          <a:xfrm>
            <a:off x="4962616" y="3476633"/>
            <a:ext cx="907003" cy="50056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194090" y="2459115"/>
            <a:ext cx="29530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ভেরিফিকেশন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কোড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6027938" y="2643781"/>
            <a:ext cx="2361460" cy="72786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7494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168710" y="1793692"/>
            <a:ext cx="648767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ওয়াহিদুজ্জামান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(</a:t>
            </a:r>
            <a:r>
              <a:rPr lang="en-US" sz="3200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ওয়াহিদ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</a:t>
            </a:r>
          </a:p>
          <a:p>
            <a:pPr algn="ctr"/>
            <a:r>
              <a:rPr lang="en-US" sz="3200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(</a:t>
            </a:r>
            <a:r>
              <a:rPr lang="bn-IN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আইসিটি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</a:t>
            </a:r>
          </a:p>
          <a:p>
            <a:pPr algn="ctr"/>
            <a:r>
              <a:rPr lang="en-US" sz="3200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গৌরিপুর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বিলকিস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মোশাররফ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বালিকা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বিদ্যালয়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3200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দাউদকান্দি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 </a:t>
            </a:r>
            <a:r>
              <a:rPr lang="en-US" sz="3200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কুমিল্লা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।</a:t>
            </a:r>
          </a:p>
          <a:p>
            <a:pPr algn="ctr"/>
            <a:r>
              <a:rPr lang="en-US" sz="3200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- 01829738388</a:t>
            </a:r>
            <a:endParaRPr lang="en-US" sz="3200" dirty="0"/>
          </a:p>
        </p:txBody>
      </p:sp>
      <p:pic>
        <p:nvPicPr>
          <p:cNvPr id="8" name="Picture 7" descr="SAM_10850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8888" y="1007148"/>
            <a:ext cx="4112267" cy="4729176"/>
          </a:xfrm>
          <a:prstGeom prst="ellipse">
            <a:avLst/>
          </a:prstGeom>
          <a:ln w="38100" cap="rnd">
            <a:solidFill>
              <a:srgbClr val="C8C6BD"/>
            </a:solidFill>
            <a:prstDash val="sysDash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48358673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23099" y="2672179"/>
            <a:ext cx="684514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১.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পাসওয়ার্ড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অক্ষরের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লিখতে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2.E-mail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পুরো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৩.২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বিশেষ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ক্যারেকটারের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৪.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এড্রেসবারে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ঠিকানা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লিখতে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66616" y="1282368"/>
            <a:ext cx="13917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মূল্যায়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ন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3506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38666" y="564101"/>
            <a:ext cx="1838965" cy="5847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বাড়ির </a:t>
            </a:r>
            <a:r>
              <a:rPr lang="bn-BD" sz="3200" b="1" dirty="0">
                <a:latin typeface="NikoshBAN" pitchFamily="2" charset="0"/>
                <a:cs typeface="NikoshBAN" pitchFamily="2" charset="0"/>
              </a:rPr>
              <a:t>কাজ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3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5591" y="1651146"/>
            <a:ext cx="4625615" cy="228599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TextBox 3"/>
          <p:cNvSpPr txBox="1"/>
          <p:nvPr/>
        </p:nvSpPr>
        <p:spPr>
          <a:xfrm>
            <a:off x="1585893" y="5024760"/>
            <a:ext cx="8345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আধুনিক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যুগের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প্রেক্ষাপটে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ইমেইলের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অপকারিতা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469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1" y="1416942"/>
            <a:ext cx="8534400" cy="5847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Plant more trees and save the earth.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1" y="2323494"/>
            <a:ext cx="3886200" cy="266394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2029967" y="4993135"/>
            <a:ext cx="7242463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Thank you all</a:t>
            </a:r>
            <a:endParaRPr lang="en-US" sz="5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1"/>
          <a:stretch/>
        </p:blipFill>
        <p:spPr>
          <a:xfrm>
            <a:off x="1753835" y="2290621"/>
            <a:ext cx="4061956" cy="267076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Rectangle 5"/>
          <p:cNvSpPr/>
          <p:nvPr/>
        </p:nvSpPr>
        <p:spPr>
          <a:xfrm>
            <a:off x="5308766" y="401373"/>
            <a:ext cx="157447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err="1">
                <a:latin typeface="NikoshBAN" panose="02000000000000000000" pitchFamily="2" charset="0"/>
                <a:cs typeface="NikoshBAN" pitchFamily="2" charset="0"/>
              </a:rPr>
              <a:t>ধন্যবাদ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51213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75534" y="1242441"/>
            <a:ext cx="7821227" cy="4081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800" b="1" i="1" dirty="0" smtClean="0"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4800" b="1" i="1" dirty="0" smtClean="0">
                <a:latin typeface="NikoshBAN" pitchFamily="2" charset="0"/>
                <a:cs typeface="NikoshBAN" pitchFamily="2" charset="0"/>
              </a:rPr>
              <a:t>   : </a:t>
            </a:r>
            <a:r>
              <a:rPr lang="en-US" sz="4800" b="1" i="1" dirty="0" err="1" smtClean="0"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4800" b="1" i="1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800" b="1" i="1" dirty="0" err="1" smtClean="0"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4800" b="1" i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800" b="1" i="1" dirty="0" err="1" smtClean="0">
                <a:latin typeface="NikoshBAN" pitchFamily="2" charset="0"/>
                <a:cs typeface="NikoshBAN" pitchFamily="2" charset="0"/>
              </a:rPr>
              <a:t>প্রযুক্তি</a:t>
            </a:r>
            <a:endParaRPr lang="en-US" sz="4800" b="1" i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   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অষ্টম</a:t>
            </a:r>
            <a:endParaRPr lang="en-US" sz="48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 :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পঞ্চম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800" b="1" i="1" dirty="0">
              <a:latin typeface="NikoshBAN" pitchFamily="2" charset="0"/>
              <a:cs typeface="NikoshBAN" pitchFamily="2" charset="0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800" b="1" dirty="0" err="1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latin typeface="NikoshBAN" pitchFamily="2" charset="0"/>
                <a:cs typeface="NikoshBAN" pitchFamily="2" charset="0"/>
              </a:rPr>
              <a:t>শিরোনাম</a:t>
            </a:r>
            <a:r>
              <a:rPr lang="en-US" sz="4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–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ইমেইল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সময় 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: </a:t>
            </a:r>
            <a:r>
              <a:rPr lang="en-US" sz="4800" b="1" dirty="0">
                <a:latin typeface="NikoshBAN" pitchFamily="2" charset="0"/>
                <a:cs typeface="NikoshBAN" pitchFamily="2" charset="0"/>
              </a:rPr>
              <a:t>5০</a:t>
            </a:r>
            <a:r>
              <a:rPr lang="bn-BD" sz="4800" b="1" dirty="0">
                <a:latin typeface="NikoshBAN" pitchFamily="2" charset="0"/>
                <a:cs typeface="NikoshBAN" pitchFamily="2" charset="0"/>
              </a:rPr>
              <a:t> মিনিট</a:t>
            </a:r>
          </a:p>
        </p:txBody>
      </p:sp>
    </p:spTree>
    <p:extLst>
      <p:ext uri="{BB962C8B-B14F-4D97-AF65-F5344CB8AC3E}">
        <p14:creationId xmlns:p14="http://schemas.microsoft.com/office/powerpoint/2010/main" val="80405456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559" y="662867"/>
            <a:ext cx="6021753" cy="343861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99736" y="4762415"/>
            <a:ext cx="96183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3600" b="1" spc="-150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3600" b="1" spc="-15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-150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600" b="1" spc="-15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-150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আইসিটি</a:t>
            </a:r>
            <a:r>
              <a:rPr lang="en-US" sz="3600" b="1" spc="-15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-150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যন্ত্রের</a:t>
            </a:r>
            <a:r>
              <a:rPr lang="en-US" sz="3600" b="1" spc="-15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-150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সাহায্যে</a:t>
            </a:r>
            <a:r>
              <a:rPr lang="en-US" sz="3600" b="1" spc="-15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-150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চিঠিপত্র</a:t>
            </a:r>
            <a:r>
              <a:rPr lang="en-US" sz="3600" b="1" spc="-15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-150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লেনদেনকে</a:t>
            </a:r>
            <a:r>
              <a:rPr lang="en-US" sz="3600" b="1" spc="-15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-150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b="1" spc="-15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-150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b="1" spc="-15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679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23239" y="1108507"/>
            <a:ext cx="3623381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1500" b="1" dirty="0" err="1">
                <a:latin typeface="NikoshBAN" pitchFamily="2" charset="0"/>
                <a:cs typeface="NikoshBAN" pitchFamily="2" charset="0"/>
              </a:rPr>
              <a:t>ইমেইল</a:t>
            </a:r>
            <a:r>
              <a:rPr lang="en-US" sz="23900" b="1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099370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2881" y="2189644"/>
            <a:ext cx="880368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3888" indent="-623888" algn="just">
              <a:defRPr/>
            </a:pPr>
            <a:r>
              <a:rPr lang="bn-BD" sz="3600" b="1" i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এই পাঠ শেষে শিক্ষার্থীরা</a:t>
            </a:r>
            <a:r>
              <a:rPr lang="en-US" sz="3600" b="1" i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…</a:t>
            </a:r>
            <a:r>
              <a:rPr lang="bn-BD" sz="3600" b="1" i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600" b="1" i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marL="571500" indent="-571500" algn="just">
              <a:buFont typeface="Wingdings" panose="05000000000000000000" pitchFamily="2" charset="2"/>
              <a:buChar char="q"/>
              <a:defRPr/>
            </a:pPr>
            <a:r>
              <a:rPr lang="en-US" sz="3600" b="1" i="1" dirty="0">
                <a:latin typeface="NikoshBAN" pitchFamily="2" charset="0"/>
                <a:cs typeface="NikoshBAN" pitchFamily="2" charset="0"/>
              </a:rPr>
              <a:t> ই-</a:t>
            </a:r>
            <a:r>
              <a:rPr lang="en-US" sz="3600" b="1" i="1" dirty="0" err="1"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3600" b="1" i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i="1" dirty="0">
                <a:latin typeface="NikoshBAN" pitchFamily="2" charset="0"/>
                <a:cs typeface="NikoshBAN" pitchFamily="2" charset="0"/>
              </a:rPr>
              <a:t>কি তা বলতে পারবে।</a:t>
            </a:r>
          </a:p>
          <a:p>
            <a:pPr marL="628650" indent="-628650" algn="just">
              <a:buFont typeface="Wingdings" panose="05000000000000000000" pitchFamily="2" charset="2"/>
              <a:buChar char="q"/>
              <a:defRPr/>
            </a:pPr>
            <a:r>
              <a:rPr lang="en-US" sz="3600" b="1" i="1" dirty="0" err="1" smtClean="0">
                <a:latin typeface="NikoshBAN" pitchFamily="2" charset="0"/>
                <a:cs typeface="NikoshBAN" pitchFamily="2" charset="0"/>
              </a:rPr>
              <a:t>ইমেইল</a:t>
            </a:r>
            <a:r>
              <a:rPr lang="en-US" sz="3600" b="1" i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b="1" i="1" dirty="0" err="1" smtClean="0">
                <a:latin typeface="NikoshBAN" pitchFamily="2" charset="0"/>
                <a:cs typeface="NikoshBAN" pitchFamily="2" charset="0"/>
              </a:rPr>
              <a:t>আইডি</a:t>
            </a:r>
            <a:r>
              <a:rPr lang="en-US" sz="3600" b="1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i="1" dirty="0" err="1" smtClean="0">
                <a:latin typeface="NikoshBAN" pitchFamily="2" charset="0"/>
                <a:cs typeface="NikoshBAN" pitchFamily="2" charset="0"/>
              </a:rPr>
              <a:t>খোলার</a:t>
            </a:r>
            <a:r>
              <a:rPr lang="en-US" sz="3600" b="1" i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b="1" i="1" dirty="0" err="1" smtClean="0">
                <a:latin typeface="NikoshBAN" pitchFamily="2" charset="0"/>
                <a:cs typeface="NikoshBAN" pitchFamily="2" charset="0"/>
              </a:rPr>
              <a:t>নিয়ম</a:t>
            </a:r>
            <a:r>
              <a:rPr lang="en-US" sz="3600" b="1" i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b="1" i="1" dirty="0" err="1" smtClean="0"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3600" b="1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b="1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i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i="1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b="1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i="1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b="1" i="1" dirty="0" smtClean="0">
                <a:latin typeface="NikoshBAN" pitchFamily="2" charset="0"/>
                <a:cs typeface="NikoshBAN" pitchFamily="2" charset="0"/>
              </a:rPr>
              <a:t>  ।</a:t>
            </a:r>
            <a:endParaRPr lang="en-US" sz="3600" b="1" i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8392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328296" y="4993235"/>
            <a:ext cx="59538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ই-</a:t>
            </a:r>
            <a:r>
              <a:rPr lang="en-US" sz="3600" b="1" dirty="0" err="1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3600" b="1" dirty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কথাটির</a:t>
            </a:r>
            <a:r>
              <a:rPr lang="en-US" sz="3600" b="1" dirty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অর্থ</a:t>
            </a:r>
            <a:r>
              <a:rPr lang="en-US" sz="3600" b="1" dirty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ইলেক্ট্রনিক</a:t>
            </a:r>
            <a:r>
              <a:rPr lang="en-US" sz="3600" b="1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3600" b="1" dirty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7" name="Rectangle 6"/>
          <p:cNvSpPr/>
          <p:nvPr/>
        </p:nvSpPr>
        <p:spPr>
          <a:xfrm>
            <a:off x="4322594" y="625421"/>
            <a:ext cx="20553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ln w="1905"/>
                <a:solidFill>
                  <a:schemeClr val="accent4">
                    <a:lumMod val="1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ই-</a:t>
            </a:r>
            <a:r>
              <a:rPr lang="en-US" sz="3600" b="1" dirty="0" err="1">
                <a:ln w="1905"/>
                <a:solidFill>
                  <a:schemeClr val="accent4">
                    <a:lumMod val="1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3600" b="1" dirty="0">
                <a:ln w="1905"/>
                <a:solidFill>
                  <a:schemeClr val="accent4">
                    <a:lumMod val="1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1905"/>
                <a:solidFill>
                  <a:schemeClr val="accent4">
                    <a:lumMod val="1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b="1" dirty="0">
                <a:ln w="1905"/>
                <a:solidFill>
                  <a:schemeClr val="accent4">
                    <a:lumMod val="1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3600" b="1" dirty="0">
              <a:ln w="1905"/>
              <a:solidFill>
                <a:schemeClr val="accent4">
                  <a:lumMod val="1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569" y="1687867"/>
            <a:ext cx="4182748" cy="235017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451244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4472627"/>
              </p:ext>
            </p:extLst>
          </p:nvPr>
        </p:nvGraphicFramePr>
        <p:xfrm>
          <a:off x="5400952" y="2856390"/>
          <a:ext cx="9144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Packager Shell Object" showAsIcon="1" r:id="rId3" imgW="914400" imgH="792360" progId="Package">
                  <p:embed/>
                </p:oleObj>
              </mc:Choice>
              <mc:Fallback>
                <p:oleObj name="Packager Shell Object" showAsIcon="1" r:id="rId3" imgW="914400" imgH="792360" progId="Packag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0952" y="2856390"/>
                        <a:ext cx="914400" cy="792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3633578" y="1589072"/>
            <a:ext cx="4953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spc="-150" dirty="0" err="1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ভিডিওটি</a:t>
            </a:r>
            <a:r>
              <a:rPr lang="en-US" sz="3600" b="1" spc="-150" dirty="0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-150" dirty="0" err="1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মনোযোগ</a:t>
            </a:r>
            <a:r>
              <a:rPr lang="en-US" sz="3600" b="1" spc="-150" dirty="0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-150" dirty="0" err="1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3600" b="1" spc="-150" dirty="0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-150" dirty="0" err="1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</a:t>
            </a:r>
            <a:endParaRPr lang="en-US" sz="3600" b="1" spc="-15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9501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11658" y="2386744"/>
            <a:ext cx="85817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ই-মেইল তথা ইলেক্ট্রনিক মেইল হল ডিজিটাল বার্তা যা 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 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নেটও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য়া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র্কের 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মাধ্যমে প্রেরণ করা 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য় ।</a:t>
            </a:r>
          </a:p>
          <a:p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আরপানেটে সর্বপ্রথম 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ইলেক্ট্রনিক মেইল প্রেরণ করা 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য় 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978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</TotalTime>
  <Words>259</Words>
  <Application>Microsoft Office PowerPoint</Application>
  <PresentationFormat>Widescreen</PresentationFormat>
  <Paragraphs>58</Paragraphs>
  <Slides>22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NikoshBAN</vt:lpstr>
      <vt:lpstr>Wingdings</vt:lpstr>
      <vt:lpstr>Office Theme</vt:lpstr>
      <vt:lpstr>Package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191</cp:revision>
  <dcterms:created xsi:type="dcterms:W3CDTF">2019-06-18T13:54:38Z</dcterms:created>
  <dcterms:modified xsi:type="dcterms:W3CDTF">2019-06-27T18:29:52Z</dcterms:modified>
</cp:coreProperties>
</file>